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6.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1.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5.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6.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7.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8.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9.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0.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1.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32.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3.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34.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35.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3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3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38.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39.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40.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41.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42.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4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4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4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4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4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4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4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50.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notesSlides/notesSlide51.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52.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53.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54.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55.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56.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notesSlides/notesSlide57.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58.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59.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notesSlides/notesSlide60.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61.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notesSlides/notesSlide62.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notesSlides/notesSlide63.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notesSlides/notesSlide64.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65.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notesSlides/notesSlide66.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notesSlides/notesSlide67.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68.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69.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notesSlides/notesSlide70.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notesSlides/notesSlide7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5"/>
  </p:sldMasterIdLst>
  <p:notesMasterIdLst>
    <p:notesMasterId r:id="rId96"/>
  </p:notesMasterIdLst>
  <p:sldIdLst>
    <p:sldId id="1027" r:id="rId6"/>
    <p:sldId id="903" r:id="rId7"/>
    <p:sldId id="904" r:id="rId8"/>
    <p:sldId id="905" r:id="rId9"/>
    <p:sldId id="906" r:id="rId10"/>
    <p:sldId id="907" r:id="rId11"/>
    <p:sldId id="908" r:id="rId12"/>
    <p:sldId id="909" r:id="rId13"/>
    <p:sldId id="910" r:id="rId14"/>
    <p:sldId id="911" r:id="rId15"/>
    <p:sldId id="912" r:id="rId16"/>
    <p:sldId id="913" r:id="rId17"/>
    <p:sldId id="914" r:id="rId18"/>
    <p:sldId id="915" r:id="rId19"/>
    <p:sldId id="916" r:id="rId20"/>
    <p:sldId id="917" r:id="rId21"/>
    <p:sldId id="918" r:id="rId22"/>
    <p:sldId id="919" r:id="rId23"/>
    <p:sldId id="920" r:id="rId24"/>
    <p:sldId id="921" r:id="rId25"/>
    <p:sldId id="922" r:id="rId26"/>
    <p:sldId id="924" r:id="rId27"/>
    <p:sldId id="925" r:id="rId28"/>
    <p:sldId id="926" r:id="rId29"/>
    <p:sldId id="927" r:id="rId30"/>
    <p:sldId id="928" r:id="rId31"/>
    <p:sldId id="1029" r:id="rId32"/>
    <p:sldId id="930" r:id="rId33"/>
    <p:sldId id="931" r:id="rId34"/>
    <p:sldId id="932" r:id="rId35"/>
    <p:sldId id="1030" r:id="rId36"/>
    <p:sldId id="934" r:id="rId37"/>
    <p:sldId id="935" r:id="rId38"/>
    <p:sldId id="936" r:id="rId39"/>
    <p:sldId id="937" r:id="rId40"/>
    <p:sldId id="938" r:id="rId41"/>
    <p:sldId id="939" r:id="rId42"/>
    <p:sldId id="940" r:id="rId43"/>
    <p:sldId id="941" r:id="rId44"/>
    <p:sldId id="942" r:id="rId45"/>
    <p:sldId id="943" r:id="rId46"/>
    <p:sldId id="944" r:id="rId47"/>
    <p:sldId id="945" r:id="rId48"/>
    <p:sldId id="948" r:id="rId49"/>
    <p:sldId id="949" r:id="rId50"/>
    <p:sldId id="950" r:id="rId51"/>
    <p:sldId id="951" r:id="rId52"/>
    <p:sldId id="947" r:id="rId53"/>
    <p:sldId id="952" r:id="rId54"/>
    <p:sldId id="953" r:id="rId55"/>
    <p:sldId id="954" r:id="rId56"/>
    <p:sldId id="955" r:id="rId57"/>
    <p:sldId id="956" r:id="rId58"/>
    <p:sldId id="957" r:id="rId59"/>
    <p:sldId id="958" r:id="rId60"/>
    <p:sldId id="959" r:id="rId61"/>
    <p:sldId id="960" r:id="rId62"/>
    <p:sldId id="961" r:id="rId63"/>
    <p:sldId id="962" r:id="rId64"/>
    <p:sldId id="963" r:id="rId65"/>
    <p:sldId id="964" r:id="rId66"/>
    <p:sldId id="973" r:id="rId67"/>
    <p:sldId id="974" r:id="rId68"/>
    <p:sldId id="975" r:id="rId69"/>
    <p:sldId id="1032" r:id="rId70"/>
    <p:sldId id="977" r:id="rId71"/>
    <p:sldId id="978" r:id="rId72"/>
    <p:sldId id="979" r:id="rId73"/>
    <p:sldId id="980" r:id="rId74"/>
    <p:sldId id="981" r:id="rId75"/>
    <p:sldId id="982" r:id="rId76"/>
    <p:sldId id="983" r:id="rId77"/>
    <p:sldId id="984" r:id="rId78"/>
    <p:sldId id="985" r:id="rId79"/>
    <p:sldId id="986" r:id="rId80"/>
    <p:sldId id="987" r:id="rId81"/>
    <p:sldId id="988" r:id="rId82"/>
    <p:sldId id="990" r:id="rId83"/>
    <p:sldId id="991" r:id="rId84"/>
    <p:sldId id="992" r:id="rId85"/>
    <p:sldId id="994" r:id="rId86"/>
    <p:sldId id="1005" r:id="rId87"/>
    <p:sldId id="1006" r:id="rId88"/>
    <p:sldId id="1007" r:id="rId89"/>
    <p:sldId id="1008" r:id="rId90"/>
    <p:sldId id="1021" r:id="rId91"/>
    <p:sldId id="1022" r:id="rId92"/>
    <p:sldId id="1023" r:id="rId93"/>
    <p:sldId id="1024" r:id="rId94"/>
    <p:sldId id="902" r:id="rId9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486003-EA07-8E96-0CD4-41C5E7D40228}" name="Jo Steyaert" initials="JS" userId="1c286f425f7769bc" providerId="Windows Live"/>
  <p188:author id="{6408A807-9E5A-97BD-E0A9-897065FD9FBB}" name="Clio Lambrechts" initials="CL" userId="Clio Lambrechts" providerId="None"/>
  <p188:author id="{FA426F2D-687B-FAF2-C914-DC16068B6847}" name="Gastgebruiker" initials="Ga" userId="S::urn:spo:anon#c2ba8a65c0bb8026544b1de92912d9a998a82f437df88dd3b6bab1aebc536c26::" providerId="AD"/>
  <p188:author id="{08B5BCFA-3EE6-3A0C-505F-9AEF261B5A4C}" name="Mia Lammens" initials="ML" userId="Mia Lammens"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2" d="100"/>
          <a:sy n="102" d="100"/>
        </p:scale>
        <p:origin x="138" y="7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microsoft.com/office/2018/10/relationships/authors" Target="author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t Neuts" userId="f8e86b0e-2008-4fd5-9690-3c54252eb718" providerId="ADAL" clId="{1D4A980B-BA96-4283-92F9-1763EE078F91}"/>
    <pc:docChg chg="undo custSel modSld">
      <pc:chgData name="Bart Neuts" userId="f8e86b0e-2008-4fd5-9690-3c54252eb718" providerId="ADAL" clId="{1D4A980B-BA96-4283-92F9-1763EE078F91}" dt="2023-09-26T15:35:43.886" v="38" actId="1035"/>
      <pc:docMkLst>
        <pc:docMk/>
      </pc:docMkLst>
      <pc:sldChg chg="addSp modSp mod">
        <pc:chgData name="Bart Neuts" userId="f8e86b0e-2008-4fd5-9690-3c54252eb718" providerId="ADAL" clId="{1D4A980B-BA96-4283-92F9-1763EE078F91}" dt="2023-09-26T15:35:43.886" v="38" actId="1035"/>
        <pc:sldMkLst>
          <pc:docMk/>
          <pc:sldMk cId="4179364956" sldId="962"/>
        </pc:sldMkLst>
        <pc:spChg chg="mod">
          <ac:chgData name="Bart Neuts" userId="f8e86b0e-2008-4fd5-9690-3c54252eb718" providerId="ADAL" clId="{1D4A980B-BA96-4283-92F9-1763EE078F91}" dt="2023-09-26T15:35:15.017" v="32"/>
          <ac:spMkLst>
            <pc:docMk/>
            <pc:sldMk cId="4179364956" sldId="962"/>
            <ac:spMk id="3" creationId="{E8B40392-18AF-C8E8-F058-BC52BF6F129E}"/>
          </ac:spMkLst>
        </pc:spChg>
        <pc:spChg chg="mod">
          <ac:chgData name="Bart Neuts" userId="f8e86b0e-2008-4fd5-9690-3c54252eb718" providerId="ADAL" clId="{1D4A980B-BA96-4283-92F9-1763EE078F91}" dt="2023-09-26T15:35:15.017" v="32"/>
          <ac:spMkLst>
            <pc:docMk/>
            <pc:sldMk cId="4179364956" sldId="962"/>
            <ac:spMk id="4" creationId="{F99FC9EC-2E77-DE52-B37B-C26FE80A871B}"/>
          </ac:spMkLst>
        </pc:spChg>
        <pc:grpChg chg="add mod">
          <ac:chgData name="Bart Neuts" userId="f8e86b0e-2008-4fd5-9690-3c54252eb718" providerId="ADAL" clId="{1D4A980B-BA96-4283-92F9-1763EE078F91}" dt="2023-09-26T15:35:43.886" v="38" actId="1035"/>
          <ac:grpSpMkLst>
            <pc:docMk/>
            <pc:sldMk cId="4179364956" sldId="962"/>
            <ac:grpSpMk id="2" creationId="{6B94D77D-890F-260E-39DB-CA0DFA4BE80A}"/>
          </ac:grpSpMkLst>
        </pc:grpChg>
        <pc:graphicFrameChg chg="mod">
          <ac:chgData name="Bart Neuts" userId="f8e86b0e-2008-4fd5-9690-3c54252eb718" providerId="ADAL" clId="{1D4A980B-BA96-4283-92F9-1763EE078F91}" dt="2023-09-26T15:35:18.685" v="34" actId="1076"/>
          <ac:graphicFrameMkLst>
            <pc:docMk/>
            <pc:sldMk cId="4179364956" sldId="962"/>
            <ac:graphicFrameMk id="38" creationId="{A5A7A1BD-5685-4FCA-A9B6-013F3FE2C5B5}"/>
          </ac:graphicFrameMkLst>
        </pc:graphicFrameChg>
      </pc:sldChg>
    </pc:docChg>
  </pc:docChgLst>
  <pc:docChgLst>
    <pc:chgData name="Clio Lambrechts" userId="65645bc3-69d1-4158-aa48-6a009f25a246" providerId="ADAL" clId="{4D83C3D8-25FF-4348-A9BF-589149518B26}"/>
    <pc:docChg chg="delSld modSld">
      <pc:chgData name="Clio Lambrechts" userId="65645bc3-69d1-4158-aa48-6a009f25a246" providerId="ADAL" clId="{4D83C3D8-25FF-4348-A9BF-589149518B26}" dt="2023-10-05T08:34:09.528" v="5"/>
      <pc:docMkLst>
        <pc:docMk/>
      </pc:docMkLst>
      <pc:sldChg chg="modSp mod">
        <pc:chgData name="Clio Lambrechts" userId="65645bc3-69d1-4158-aa48-6a009f25a246" providerId="ADAL" clId="{4D83C3D8-25FF-4348-A9BF-589149518B26}" dt="2023-09-28T12:18:02.889" v="1" actId="1076"/>
        <pc:sldMkLst>
          <pc:docMk/>
          <pc:sldMk cId="3616746046" sldId="906"/>
        </pc:sldMkLst>
        <pc:spChg chg="mod">
          <ac:chgData name="Clio Lambrechts" userId="65645bc3-69d1-4158-aa48-6a009f25a246" providerId="ADAL" clId="{4D83C3D8-25FF-4348-A9BF-589149518B26}" dt="2023-09-28T12:18:02.889" v="1" actId="1076"/>
          <ac:spMkLst>
            <pc:docMk/>
            <pc:sldMk cId="3616746046" sldId="906"/>
            <ac:spMk id="5" creationId="{6589CA86-EB76-4D0D-96EE-47EA82E9BF30}"/>
          </ac:spMkLst>
        </pc:spChg>
      </pc:sldChg>
      <pc:sldChg chg="addCm delCm">
        <pc:chgData name="Clio Lambrechts" userId="65645bc3-69d1-4158-aa48-6a009f25a246" providerId="ADAL" clId="{4D83C3D8-25FF-4348-A9BF-589149518B26}" dt="2023-10-05T08:33:54.020" v="4"/>
        <pc:sldMkLst>
          <pc:docMk/>
          <pc:sldMk cId="1245399516" sldId="908"/>
        </pc:sldMkLst>
      </pc:sldChg>
      <pc:sldChg chg="addCm delCm">
        <pc:chgData name="Clio Lambrechts" userId="65645bc3-69d1-4158-aa48-6a009f25a246" providerId="ADAL" clId="{4D83C3D8-25FF-4348-A9BF-589149518B26}" dt="2023-10-05T08:34:09.528" v="5"/>
        <pc:sldMkLst>
          <pc:docMk/>
          <pc:sldMk cId="2024860155" sldId="953"/>
        </pc:sldMkLst>
      </pc:sldChg>
      <pc:sldChg chg="del">
        <pc:chgData name="Clio Lambrechts" userId="65645bc3-69d1-4158-aa48-6a009f25a246" providerId="ADAL" clId="{4D83C3D8-25FF-4348-A9BF-589149518B26}" dt="2023-09-27T11:39:42.009" v="0" actId="2696"/>
        <pc:sldMkLst>
          <pc:docMk/>
          <pc:sldMk cId="3272585892" sldId="1031"/>
        </pc:sldMkLst>
      </pc:sldChg>
    </pc:docChg>
  </pc:docChgLst>
  <pc:docChgLst>
    <pc:chgData name="Clio Lambrechts" userId="65645bc3-69d1-4158-aa48-6a009f25a246" providerId="ADAL" clId="{6F3E54DD-D1CE-46E0-8367-D6D7E139B2BB}"/>
    <pc:docChg chg="undo redo custSel addSld delSld modSld sldOrd">
      <pc:chgData name="Clio Lambrechts" userId="65645bc3-69d1-4158-aa48-6a009f25a246" providerId="ADAL" clId="{6F3E54DD-D1CE-46E0-8367-D6D7E139B2BB}" dt="2023-09-26T13:45:24.929" v="382" actId="2696"/>
      <pc:docMkLst>
        <pc:docMk/>
      </pc:docMkLst>
      <pc:sldChg chg="modSp mod">
        <pc:chgData name="Clio Lambrechts" userId="65645bc3-69d1-4158-aa48-6a009f25a246" providerId="ADAL" clId="{6F3E54DD-D1CE-46E0-8367-D6D7E139B2BB}" dt="2023-09-14T13:20:47.521" v="347" actId="20577"/>
        <pc:sldMkLst>
          <pc:docMk/>
          <pc:sldMk cId="2510583307" sldId="904"/>
        </pc:sldMkLst>
        <pc:spChg chg="mod">
          <ac:chgData name="Clio Lambrechts" userId="65645bc3-69d1-4158-aa48-6a009f25a246" providerId="ADAL" clId="{6F3E54DD-D1CE-46E0-8367-D6D7E139B2BB}" dt="2023-09-14T13:20:47.521" v="347" actId="20577"/>
          <ac:spMkLst>
            <pc:docMk/>
            <pc:sldMk cId="2510583307" sldId="904"/>
            <ac:spMk id="23" creationId="{5D329A05-F51A-44DC-A7DC-8A48AE919B69}"/>
          </ac:spMkLst>
        </pc:spChg>
      </pc:sldChg>
      <pc:sldChg chg="addSp delSp modSp del mod">
        <pc:chgData name="Clio Lambrechts" userId="65645bc3-69d1-4158-aa48-6a009f25a246" providerId="ADAL" clId="{6F3E54DD-D1CE-46E0-8367-D6D7E139B2BB}" dt="2023-09-26T13:45:24.929" v="382" actId="2696"/>
        <pc:sldMkLst>
          <pc:docMk/>
          <pc:sldMk cId="721958521" sldId="923"/>
        </pc:sldMkLst>
        <pc:spChg chg="add del">
          <ac:chgData name="Clio Lambrechts" userId="65645bc3-69d1-4158-aa48-6a009f25a246" providerId="ADAL" clId="{6F3E54DD-D1CE-46E0-8367-D6D7E139B2BB}" dt="2023-09-26T12:27:33.353" v="363" actId="478"/>
          <ac:spMkLst>
            <pc:docMk/>
            <pc:sldMk cId="721958521" sldId="923"/>
            <ac:spMk id="11" creationId="{C9647BCB-5977-A39F-65CE-9401B23AB3BB}"/>
          </ac:spMkLst>
        </pc:spChg>
        <pc:graphicFrameChg chg="mod">
          <ac:chgData name="Clio Lambrechts" userId="65645bc3-69d1-4158-aa48-6a009f25a246" providerId="ADAL" clId="{6F3E54DD-D1CE-46E0-8367-D6D7E139B2BB}" dt="2023-09-26T12:27:35.740" v="364" actId="1076"/>
          <ac:graphicFrameMkLst>
            <pc:docMk/>
            <pc:sldMk cId="721958521" sldId="923"/>
            <ac:graphicFrameMk id="3" creationId="{563FBCE7-16CE-AD4F-30D7-5DE943F64475}"/>
          </ac:graphicFrameMkLst>
        </pc:graphicFrameChg>
        <pc:cxnChg chg="add del">
          <ac:chgData name="Clio Lambrechts" userId="65645bc3-69d1-4158-aa48-6a009f25a246" providerId="ADAL" clId="{6F3E54DD-D1CE-46E0-8367-D6D7E139B2BB}" dt="2023-09-26T12:27:32.631" v="362" actId="478"/>
          <ac:cxnSpMkLst>
            <pc:docMk/>
            <pc:sldMk cId="721958521" sldId="923"/>
            <ac:cxnSpMk id="2" creationId="{7D1A360D-0407-EB9E-8048-868A6B5D2888}"/>
          </ac:cxnSpMkLst>
        </pc:cxnChg>
        <pc:cxnChg chg="add del">
          <ac:chgData name="Clio Lambrechts" userId="65645bc3-69d1-4158-aa48-6a009f25a246" providerId="ADAL" clId="{6F3E54DD-D1CE-46E0-8367-D6D7E139B2BB}" dt="2023-09-26T12:27:31.968" v="361" actId="478"/>
          <ac:cxnSpMkLst>
            <pc:docMk/>
            <pc:sldMk cId="721958521" sldId="923"/>
            <ac:cxnSpMk id="10" creationId="{A21B561A-C3CD-BD70-A9D3-252776EA9578}"/>
          </ac:cxnSpMkLst>
        </pc:cxnChg>
      </pc:sldChg>
      <pc:sldChg chg="modSp mod">
        <pc:chgData name="Clio Lambrechts" userId="65645bc3-69d1-4158-aa48-6a009f25a246" providerId="ADAL" clId="{6F3E54DD-D1CE-46E0-8367-D6D7E139B2BB}" dt="2023-09-26T13:45:11.411" v="381"/>
        <pc:sldMkLst>
          <pc:docMk/>
          <pc:sldMk cId="873182394" sldId="924"/>
        </pc:sldMkLst>
        <pc:graphicFrameChg chg="mod">
          <ac:chgData name="Clio Lambrechts" userId="65645bc3-69d1-4158-aa48-6a009f25a246" providerId="ADAL" clId="{6F3E54DD-D1CE-46E0-8367-D6D7E139B2BB}" dt="2023-09-26T13:45:11.411" v="381"/>
          <ac:graphicFrameMkLst>
            <pc:docMk/>
            <pc:sldMk cId="873182394" sldId="924"/>
            <ac:graphicFrameMk id="10" creationId="{FBDC3433-74F4-4022-ACF2-8B457999FC8A}"/>
          </ac:graphicFrameMkLst>
        </pc:graphicFrameChg>
      </pc:sldChg>
      <pc:sldChg chg="del mod">
        <pc:chgData name="Clio Lambrechts" userId="65645bc3-69d1-4158-aa48-6a009f25a246" providerId="ADAL" clId="{6F3E54DD-D1CE-46E0-8367-D6D7E139B2BB}" dt="2023-08-31T13:44:28.670" v="10" actId="47"/>
        <pc:sldMkLst>
          <pc:docMk/>
          <pc:sldMk cId="2845512687" sldId="929"/>
        </pc:sldMkLst>
      </pc:sldChg>
      <pc:sldChg chg="del">
        <pc:chgData name="Clio Lambrechts" userId="65645bc3-69d1-4158-aa48-6a009f25a246" providerId="ADAL" clId="{6F3E54DD-D1CE-46E0-8367-D6D7E139B2BB}" dt="2023-08-31T13:59:01.761" v="40" actId="2696"/>
        <pc:sldMkLst>
          <pc:docMk/>
          <pc:sldMk cId="423125185" sldId="933"/>
        </pc:sldMkLst>
      </pc:sldChg>
      <pc:sldChg chg="addSp delSp modSp mod">
        <pc:chgData name="Clio Lambrechts" userId="65645bc3-69d1-4158-aa48-6a009f25a246" providerId="ADAL" clId="{6F3E54DD-D1CE-46E0-8367-D6D7E139B2BB}" dt="2023-08-31T14:50:27.368" v="66" actId="1076"/>
        <pc:sldMkLst>
          <pc:docMk/>
          <pc:sldMk cId="4088952863" sldId="934"/>
        </pc:sldMkLst>
        <pc:spChg chg="add mod">
          <ac:chgData name="Clio Lambrechts" userId="65645bc3-69d1-4158-aa48-6a009f25a246" providerId="ADAL" clId="{6F3E54DD-D1CE-46E0-8367-D6D7E139B2BB}" dt="2023-08-31T14:50:22.469" v="64" actId="1076"/>
          <ac:spMkLst>
            <pc:docMk/>
            <pc:sldMk cId="4088952863" sldId="934"/>
            <ac:spMk id="2" creationId="{A59E1C3C-87DB-29AA-CDC7-3CF6B71AC9C6}"/>
          </ac:spMkLst>
        </pc:spChg>
        <pc:spChg chg="mod">
          <ac:chgData name="Clio Lambrechts" userId="65645bc3-69d1-4158-aa48-6a009f25a246" providerId="ADAL" clId="{6F3E54DD-D1CE-46E0-8367-D6D7E139B2BB}" dt="2023-08-31T14:49:44.669" v="57" actId="1076"/>
          <ac:spMkLst>
            <pc:docMk/>
            <pc:sldMk cId="4088952863" sldId="934"/>
            <ac:spMk id="6" creationId="{53A55678-B969-43F1-7864-CFA1823CABDB}"/>
          </ac:spMkLst>
        </pc:spChg>
        <pc:spChg chg="mod">
          <ac:chgData name="Clio Lambrechts" userId="65645bc3-69d1-4158-aa48-6a009f25a246" providerId="ADAL" clId="{6F3E54DD-D1CE-46E0-8367-D6D7E139B2BB}" dt="2023-08-31T14:49:53.270" v="59" actId="1076"/>
          <ac:spMkLst>
            <pc:docMk/>
            <pc:sldMk cId="4088952863" sldId="934"/>
            <ac:spMk id="10" creationId="{448E87F0-1E87-A725-8E6A-9B9483A24040}"/>
          </ac:spMkLst>
        </pc:spChg>
        <pc:spChg chg="mod">
          <ac:chgData name="Clio Lambrechts" userId="65645bc3-69d1-4158-aa48-6a009f25a246" providerId="ADAL" clId="{6F3E54DD-D1CE-46E0-8367-D6D7E139B2BB}" dt="2023-08-31T14:49:49.061" v="58" actId="1076"/>
          <ac:spMkLst>
            <pc:docMk/>
            <pc:sldMk cId="4088952863" sldId="934"/>
            <ac:spMk id="14" creationId="{1E5B5212-829C-2A36-1470-E4D6560DF790}"/>
          </ac:spMkLst>
        </pc:spChg>
        <pc:spChg chg="mod">
          <ac:chgData name="Clio Lambrechts" userId="65645bc3-69d1-4158-aa48-6a009f25a246" providerId="ADAL" clId="{6F3E54DD-D1CE-46E0-8367-D6D7E139B2BB}" dt="2023-08-31T14:49:41.941" v="56" actId="1076"/>
          <ac:spMkLst>
            <pc:docMk/>
            <pc:sldMk cId="4088952863" sldId="934"/>
            <ac:spMk id="15" creationId="{C0337978-BE5C-F970-13ED-F925C22AFBF4}"/>
          </ac:spMkLst>
        </pc:spChg>
        <pc:spChg chg="mod">
          <ac:chgData name="Clio Lambrechts" userId="65645bc3-69d1-4158-aa48-6a009f25a246" providerId="ADAL" clId="{6F3E54DD-D1CE-46E0-8367-D6D7E139B2BB}" dt="2023-08-31T14:49:30.921" v="53" actId="1076"/>
          <ac:spMkLst>
            <pc:docMk/>
            <pc:sldMk cId="4088952863" sldId="934"/>
            <ac:spMk id="16" creationId="{C94D5F16-8C0A-B065-9364-0640110D1A7C}"/>
          </ac:spMkLst>
        </pc:spChg>
        <pc:spChg chg="del">
          <ac:chgData name="Clio Lambrechts" userId="65645bc3-69d1-4158-aa48-6a009f25a246" providerId="ADAL" clId="{6F3E54DD-D1CE-46E0-8367-D6D7E139B2BB}" dt="2023-08-31T13:59:09.018" v="41" actId="478"/>
          <ac:spMkLst>
            <pc:docMk/>
            <pc:sldMk cId="4088952863" sldId="934"/>
            <ac:spMk id="17" creationId="{DB968A71-881E-9266-C246-310F4A1DD4D8}"/>
          </ac:spMkLst>
        </pc:spChg>
        <pc:spChg chg="del">
          <ac:chgData name="Clio Lambrechts" userId="65645bc3-69d1-4158-aa48-6a009f25a246" providerId="ADAL" clId="{6F3E54DD-D1CE-46E0-8367-D6D7E139B2BB}" dt="2023-08-31T13:59:10.730" v="42" actId="478"/>
          <ac:spMkLst>
            <pc:docMk/>
            <pc:sldMk cId="4088952863" sldId="934"/>
            <ac:spMk id="18" creationId="{BA182A86-597B-641E-8F41-2661B51F6063}"/>
          </ac:spMkLst>
        </pc:spChg>
        <pc:spChg chg="del">
          <ac:chgData name="Clio Lambrechts" userId="65645bc3-69d1-4158-aa48-6a009f25a246" providerId="ADAL" clId="{6F3E54DD-D1CE-46E0-8367-D6D7E139B2BB}" dt="2023-08-31T13:59:48.043" v="52" actId="478"/>
          <ac:spMkLst>
            <pc:docMk/>
            <pc:sldMk cId="4088952863" sldId="934"/>
            <ac:spMk id="19" creationId="{C8D4394B-FF74-7C84-D0B7-885FBC4786F2}"/>
          </ac:spMkLst>
        </pc:spChg>
        <pc:spChg chg="del">
          <ac:chgData name="Clio Lambrechts" userId="65645bc3-69d1-4158-aa48-6a009f25a246" providerId="ADAL" clId="{6F3E54DD-D1CE-46E0-8367-D6D7E139B2BB}" dt="2023-08-31T13:59:47.361" v="51" actId="478"/>
          <ac:spMkLst>
            <pc:docMk/>
            <pc:sldMk cId="4088952863" sldId="934"/>
            <ac:spMk id="20" creationId="{9E697DFC-51FE-E2AC-65A4-74DC4B9C70F2}"/>
          </ac:spMkLst>
        </pc:spChg>
        <pc:spChg chg="del">
          <ac:chgData name="Clio Lambrechts" userId="65645bc3-69d1-4158-aa48-6a009f25a246" providerId="ADAL" clId="{6F3E54DD-D1CE-46E0-8367-D6D7E139B2BB}" dt="2023-08-31T13:59:46.481" v="50" actId="478"/>
          <ac:spMkLst>
            <pc:docMk/>
            <pc:sldMk cId="4088952863" sldId="934"/>
            <ac:spMk id="21" creationId="{E5C4BFAD-234B-5ADB-BCA4-9B5BE90D2176}"/>
          </ac:spMkLst>
        </pc:spChg>
        <pc:spChg chg="del">
          <ac:chgData name="Clio Lambrechts" userId="65645bc3-69d1-4158-aa48-6a009f25a246" providerId="ADAL" clId="{6F3E54DD-D1CE-46E0-8367-D6D7E139B2BB}" dt="2023-08-31T13:59:45.556" v="49" actId="478"/>
          <ac:spMkLst>
            <pc:docMk/>
            <pc:sldMk cId="4088952863" sldId="934"/>
            <ac:spMk id="22" creationId="{D913962C-9B0E-0610-9856-FDEFAC743167}"/>
          </ac:spMkLst>
        </pc:spChg>
        <pc:spChg chg="del">
          <ac:chgData name="Clio Lambrechts" userId="65645bc3-69d1-4158-aa48-6a009f25a246" providerId="ADAL" clId="{6F3E54DD-D1CE-46E0-8367-D6D7E139B2BB}" dt="2023-08-31T13:59:44.901" v="48" actId="478"/>
          <ac:spMkLst>
            <pc:docMk/>
            <pc:sldMk cId="4088952863" sldId="934"/>
            <ac:spMk id="23" creationId="{25A2D18F-01BC-B1DF-3BB1-4DEACEFEF776}"/>
          </ac:spMkLst>
        </pc:spChg>
        <pc:spChg chg="add mod">
          <ac:chgData name="Clio Lambrechts" userId="65645bc3-69d1-4158-aa48-6a009f25a246" providerId="ADAL" clId="{6F3E54DD-D1CE-46E0-8367-D6D7E139B2BB}" dt="2023-08-31T14:50:17.097" v="63" actId="1076"/>
          <ac:spMkLst>
            <pc:docMk/>
            <pc:sldMk cId="4088952863" sldId="934"/>
            <ac:spMk id="24" creationId="{BB0CE829-CC44-D483-5D36-1701FFCF97BC}"/>
          </ac:spMkLst>
        </pc:spChg>
        <pc:spChg chg="add mod">
          <ac:chgData name="Clio Lambrechts" userId="65645bc3-69d1-4158-aa48-6a009f25a246" providerId="ADAL" clId="{6F3E54DD-D1CE-46E0-8367-D6D7E139B2BB}" dt="2023-08-31T14:50:17.097" v="63" actId="1076"/>
          <ac:spMkLst>
            <pc:docMk/>
            <pc:sldMk cId="4088952863" sldId="934"/>
            <ac:spMk id="25" creationId="{DCECDE1F-F307-930B-5CC7-8775AFAC3C6E}"/>
          </ac:spMkLst>
        </pc:spChg>
        <pc:spChg chg="add mod">
          <ac:chgData name="Clio Lambrechts" userId="65645bc3-69d1-4158-aa48-6a009f25a246" providerId="ADAL" clId="{6F3E54DD-D1CE-46E0-8367-D6D7E139B2BB}" dt="2023-08-31T14:50:27.368" v="66" actId="1076"/>
          <ac:spMkLst>
            <pc:docMk/>
            <pc:sldMk cId="4088952863" sldId="934"/>
            <ac:spMk id="26" creationId="{9474B8B7-BFE0-B183-FF78-B6C2570533F3}"/>
          </ac:spMkLst>
        </pc:spChg>
      </pc:sldChg>
      <pc:sldChg chg="modSp mod">
        <pc:chgData name="Clio Lambrechts" userId="65645bc3-69d1-4158-aa48-6a009f25a246" providerId="ADAL" clId="{6F3E54DD-D1CE-46E0-8367-D6D7E139B2BB}" dt="2023-09-14T07:13:57.293" v="244" actId="27918"/>
        <pc:sldMkLst>
          <pc:docMk/>
          <pc:sldMk cId="718619254" sldId="945"/>
        </pc:sldMkLst>
        <pc:graphicFrameChg chg="mod">
          <ac:chgData name="Clio Lambrechts" userId="65645bc3-69d1-4158-aa48-6a009f25a246" providerId="ADAL" clId="{6F3E54DD-D1CE-46E0-8367-D6D7E139B2BB}" dt="2023-09-07T13:27:23.966" v="79"/>
          <ac:graphicFrameMkLst>
            <pc:docMk/>
            <pc:sldMk cId="718619254" sldId="945"/>
            <ac:graphicFrameMk id="10" creationId="{758289EB-16CE-48DD-8EE3-43CC1583F32C}"/>
          </ac:graphicFrameMkLst>
        </pc:graphicFrameChg>
      </pc:sldChg>
      <pc:sldChg chg="ord">
        <pc:chgData name="Clio Lambrechts" userId="65645bc3-69d1-4158-aa48-6a009f25a246" providerId="ADAL" clId="{6F3E54DD-D1CE-46E0-8367-D6D7E139B2BB}" dt="2023-09-07T13:24:43.778" v="71" actId="20578"/>
        <pc:sldMkLst>
          <pc:docMk/>
          <pc:sldMk cId="2627988423" sldId="958"/>
        </pc:sldMkLst>
      </pc:sldChg>
      <pc:sldChg chg="modSp mod">
        <pc:chgData name="Clio Lambrechts" userId="65645bc3-69d1-4158-aa48-6a009f25a246" providerId="ADAL" clId="{6F3E54DD-D1CE-46E0-8367-D6D7E139B2BB}" dt="2023-09-14T13:25:51.807" v="355" actId="20577"/>
        <pc:sldMkLst>
          <pc:docMk/>
          <pc:sldMk cId="342321825" sldId="974"/>
        </pc:sldMkLst>
        <pc:spChg chg="mod">
          <ac:chgData name="Clio Lambrechts" userId="65645bc3-69d1-4158-aa48-6a009f25a246" providerId="ADAL" clId="{6F3E54DD-D1CE-46E0-8367-D6D7E139B2BB}" dt="2023-09-14T13:25:51.807" v="355" actId="20577"/>
          <ac:spMkLst>
            <pc:docMk/>
            <pc:sldMk cId="342321825" sldId="974"/>
            <ac:spMk id="10" creationId="{BED574DB-B1CE-DC35-02B4-BCD7224328C1}"/>
          </ac:spMkLst>
        </pc:spChg>
      </pc:sldChg>
      <pc:sldChg chg="del mod">
        <pc:chgData name="Clio Lambrechts" userId="65645bc3-69d1-4158-aa48-6a009f25a246" providerId="ADAL" clId="{6F3E54DD-D1CE-46E0-8367-D6D7E139B2BB}" dt="2023-09-07T13:32:40.173" v="96" actId="47"/>
        <pc:sldMkLst>
          <pc:docMk/>
          <pc:sldMk cId="3893229951" sldId="976"/>
        </pc:sldMkLst>
      </pc:sldChg>
      <pc:sldChg chg="modSp mod">
        <pc:chgData name="Clio Lambrechts" userId="65645bc3-69d1-4158-aa48-6a009f25a246" providerId="ADAL" clId="{6F3E54DD-D1CE-46E0-8367-D6D7E139B2BB}" dt="2023-09-14T13:22:41.002" v="349" actId="20577"/>
        <pc:sldMkLst>
          <pc:docMk/>
          <pc:sldMk cId="2743970974" sldId="1008"/>
        </pc:sldMkLst>
        <pc:spChg chg="mod">
          <ac:chgData name="Clio Lambrechts" userId="65645bc3-69d1-4158-aa48-6a009f25a246" providerId="ADAL" clId="{6F3E54DD-D1CE-46E0-8367-D6D7E139B2BB}" dt="2023-09-14T13:22:41.002" v="349" actId="20577"/>
          <ac:spMkLst>
            <pc:docMk/>
            <pc:sldMk cId="2743970974" sldId="1008"/>
            <ac:spMk id="8" creationId="{00000000-0000-0000-0000-000000000000}"/>
          </ac:spMkLst>
        </pc:spChg>
      </pc:sldChg>
      <pc:sldChg chg="add del">
        <pc:chgData name="Clio Lambrechts" userId="65645bc3-69d1-4158-aa48-6a009f25a246" providerId="ADAL" clId="{6F3E54DD-D1CE-46E0-8367-D6D7E139B2BB}" dt="2023-08-31T13:56:05.998" v="22" actId="2696"/>
        <pc:sldMkLst>
          <pc:docMk/>
          <pc:sldMk cId="4043002916" sldId="1028"/>
        </pc:sldMkLst>
      </pc:sldChg>
      <pc:sldChg chg="modSp add mod">
        <pc:chgData name="Clio Lambrechts" userId="65645bc3-69d1-4158-aa48-6a009f25a246" providerId="ADAL" clId="{6F3E54DD-D1CE-46E0-8367-D6D7E139B2BB}" dt="2023-08-31T13:55:59.776" v="21" actId="1076"/>
        <pc:sldMkLst>
          <pc:docMk/>
          <pc:sldMk cId="455233812" sldId="1029"/>
        </pc:sldMkLst>
        <pc:spChg chg="mod">
          <ac:chgData name="Clio Lambrechts" userId="65645bc3-69d1-4158-aa48-6a009f25a246" providerId="ADAL" clId="{6F3E54DD-D1CE-46E0-8367-D6D7E139B2BB}" dt="2023-08-31T13:55:59.776" v="21" actId="1076"/>
          <ac:spMkLst>
            <pc:docMk/>
            <pc:sldMk cId="455233812" sldId="1029"/>
            <ac:spMk id="6" creationId="{EEBDAF43-D61C-789C-896A-472D516C2ADB}"/>
          </ac:spMkLst>
        </pc:spChg>
        <pc:spChg chg="mod">
          <ac:chgData name="Clio Lambrechts" userId="65645bc3-69d1-4158-aa48-6a009f25a246" providerId="ADAL" clId="{6F3E54DD-D1CE-46E0-8367-D6D7E139B2BB}" dt="2023-08-31T13:55:55.897" v="20" actId="1076"/>
          <ac:spMkLst>
            <pc:docMk/>
            <pc:sldMk cId="455233812" sldId="1029"/>
            <ac:spMk id="10" creationId="{9C0DF32C-9D23-7700-490A-0AFEEC34A373}"/>
          </ac:spMkLst>
        </pc:spChg>
        <pc:spChg chg="mod">
          <ac:chgData name="Clio Lambrechts" userId="65645bc3-69d1-4158-aa48-6a009f25a246" providerId="ADAL" clId="{6F3E54DD-D1CE-46E0-8367-D6D7E139B2BB}" dt="2023-08-31T13:55:32.795" v="18" actId="1076"/>
          <ac:spMkLst>
            <pc:docMk/>
            <pc:sldMk cId="455233812" sldId="1029"/>
            <ac:spMk id="14" creationId="{9A23B116-9F17-402A-7A36-8F46A214AA34}"/>
          </ac:spMkLst>
        </pc:spChg>
        <pc:spChg chg="mod">
          <ac:chgData name="Clio Lambrechts" userId="65645bc3-69d1-4158-aa48-6a009f25a246" providerId="ADAL" clId="{6F3E54DD-D1CE-46E0-8367-D6D7E139B2BB}" dt="2023-08-31T13:55:08.981" v="16" actId="1076"/>
          <ac:spMkLst>
            <pc:docMk/>
            <pc:sldMk cId="455233812" sldId="1029"/>
            <ac:spMk id="15" creationId="{9EE83C41-C7D7-6ED9-9C52-C3B3915201B8}"/>
          </ac:spMkLst>
        </pc:spChg>
        <pc:spChg chg="mod">
          <ac:chgData name="Clio Lambrechts" userId="65645bc3-69d1-4158-aa48-6a009f25a246" providerId="ADAL" clId="{6F3E54DD-D1CE-46E0-8367-D6D7E139B2BB}" dt="2023-08-31T13:55:43.593" v="19" actId="1076"/>
          <ac:spMkLst>
            <pc:docMk/>
            <pc:sldMk cId="455233812" sldId="1029"/>
            <ac:spMk id="16" creationId="{D15DF1DF-0654-093B-AA14-FA8D8AB62FDF}"/>
          </ac:spMkLst>
        </pc:spChg>
        <pc:graphicFrameChg chg="mod">
          <ac:chgData name="Clio Lambrechts" userId="65645bc3-69d1-4158-aa48-6a009f25a246" providerId="ADAL" clId="{6F3E54DD-D1CE-46E0-8367-D6D7E139B2BB}" dt="2023-08-31T13:54:55.120" v="15"/>
          <ac:graphicFrameMkLst>
            <pc:docMk/>
            <pc:sldMk cId="455233812" sldId="1029"/>
            <ac:graphicFrameMk id="13" creationId="{42ABE405-1E05-4FEA-BFD7-207AEFBE37F9}"/>
          </ac:graphicFrameMkLst>
        </pc:graphicFrameChg>
      </pc:sldChg>
      <pc:sldChg chg="delSp modSp add mod">
        <pc:chgData name="Clio Lambrechts" userId="65645bc3-69d1-4158-aa48-6a009f25a246" providerId="ADAL" clId="{6F3E54DD-D1CE-46E0-8367-D6D7E139B2BB}" dt="2023-08-31T13:58:55.798" v="39" actId="1076"/>
        <pc:sldMkLst>
          <pc:docMk/>
          <pc:sldMk cId="711384489" sldId="1030"/>
        </pc:sldMkLst>
        <pc:spChg chg="mod">
          <ac:chgData name="Clio Lambrechts" userId="65645bc3-69d1-4158-aa48-6a009f25a246" providerId="ADAL" clId="{6F3E54DD-D1CE-46E0-8367-D6D7E139B2BB}" dt="2023-08-31T13:57:29.635" v="27" actId="1076"/>
          <ac:spMkLst>
            <pc:docMk/>
            <pc:sldMk cId="711384489" sldId="1030"/>
            <ac:spMk id="6" creationId="{5B699A92-28C7-18EB-4BAC-FAD641672ED4}"/>
          </ac:spMkLst>
        </pc:spChg>
        <pc:spChg chg="mod">
          <ac:chgData name="Clio Lambrechts" userId="65645bc3-69d1-4158-aa48-6a009f25a246" providerId="ADAL" clId="{6F3E54DD-D1CE-46E0-8367-D6D7E139B2BB}" dt="2023-08-31T13:57:36.825" v="29" actId="1076"/>
          <ac:spMkLst>
            <pc:docMk/>
            <pc:sldMk cId="711384489" sldId="1030"/>
            <ac:spMk id="13" creationId="{F13EBBBA-7076-CC3B-AB47-EA88AEF705D3}"/>
          </ac:spMkLst>
        </pc:spChg>
        <pc:spChg chg="mod">
          <ac:chgData name="Clio Lambrechts" userId="65645bc3-69d1-4158-aa48-6a009f25a246" providerId="ADAL" clId="{6F3E54DD-D1CE-46E0-8367-D6D7E139B2BB}" dt="2023-08-31T13:58:42.751" v="36" actId="1076"/>
          <ac:spMkLst>
            <pc:docMk/>
            <pc:sldMk cId="711384489" sldId="1030"/>
            <ac:spMk id="15" creationId="{7A7DA899-EED7-B45B-64FB-F4E65273C604}"/>
          </ac:spMkLst>
        </pc:spChg>
        <pc:spChg chg="mod">
          <ac:chgData name="Clio Lambrechts" userId="65645bc3-69d1-4158-aa48-6a009f25a246" providerId="ADAL" clId="{6F3E54DD-D1CE-46E0-8367-D6D7E139B2BB}" dt="2023-08-31T13:57:33.295" v="28" actId="1076"/>
          <ac:spMkLst>
            <pc:docMk/>
            <pc:sldMk cId="711384489" sldId="1030"/>
            <ac:spMk id="16" creationId="{FDE8390D-CC17-1D11-1DDC-3B40EFD5066A}"/>
          </ac:spMkLst>
        </pc:spChg>
        <pc:spChg chg="mod">
          <ac:chgData name="Clio Lambrechts" userId="65645bc3-69d1-4158-aa48-6a009f25a246" providerId="ADAL" clId="{6F3E54DD-D1CE-46E0-8367-D6D7E139B2BB}" dt="2023-08-31T13:57:59.567" v="32" actId="1076"/>
          <ac:spMkLst>
            <pc:docMk/>
            <pc:sldMk cId="711384489" sldId="1030"/>
            <ac:spMk id="17" creationId="{88B8B233-BC9D-3593-BA05-9889E6A5CD4A}"/>
          </ac:spMkLst>
        </pc:spChg>
        <pc:spChg chg="mod">
          <ac:chgData name="Clio Lambrechts" userId="65645bc3-69d1-4158-aa48-6a009f25a246" providerId="ADAL" clId="{6F3E54DD-D1CE-46E0-8367-D6D7E139B2BB}" dt="2023-08-31T13:58:18.333" v="34" actId="1076"/>
          <ac:spMkLst>
            <pc:docMk/>
            <pc:sldMk cId="711384489" sldId="1030"/>
            <ac:spMk id="18" creationId="{E67B89E3-F71B-1352-2D0D-AA594A088DA1}"/>
          </ac:spMkLst>
        </pc:spChg>
        <pc:spChg chg="mod">
          <ac:chgData name="Clio Lambrechts" userId="65645bc3-69d1-4158-aa48-6a009f25a246" providerId="ADAL" clId="{6F3E54DD-D1CE-46E0-8367-D6D7E139B2BB}" dt="2023-08-31T13:58:14.029" v="33" actId="1076"/>
          <ac:spMkLst>
            <pc:docMk/>
            <pc:sldMk cId="711384489" sldId="1030"/>
            <ac:spMk id="19" creationId="{A38237CF-3436-0D0A-8EDB-A8E2EEE067CB}"/>
          </ac:spMkLst>
        </pc:spChg>
        <pc:spChg chg="mod">
          <ac:chgData name="Clio Lambrechts" userId="65645bc3-69d1-4158-aa48-6a009f25a246" providerId="ADAL" clId="{6F3E54DD-D1CE-46E0-8367-D6D7E139B2BB}" dt="2023-08-31T13:57:52.985" v="31" actId="1076"/>
          <ac:spMkLst>
            <pc:docMk/>
            <pc:sldMk cId="711384489" sldId="1030"/>
            <ac:spMk id="20" creationId="{13B149E4-0A71-0F1B-8EF2-1DCEACD4322D}"/>
          </ac:spMkLst>
        </pc:spChg>
        <pc:spChg chg="mod">
          <ac:chgData name="Clio Lambrechts" userId="65645bc3-69d1-4158-aa48-6a009f25a246" providerId="ADAL" clId="{6F3E54DD-D1CE-46E0-8367-D6D7E139B2BB}" dt="2023-08-31T13:57:49.049" v="30" actId="1076"/>
          <ac:spMkLst>
            <pc:docMk/>
            <pc:sldMk cId="711384489" sldId="1030"/>
            <ac:spMk id="21" creationId="{A6A34BBC-CDBF-1D83-6133-32C024B75A5E}"/>
          </ac:spMkLst>
        </pc:spChg>
        <pc:spChg chg="mod">
          <ac:chgData name="Clio Lambrechts" userId="65645bc3-69d1-4158-aa48-6a009f25a246" providerId="ADAL" clId="{6F3E54DD-D1CE-46E0-8367-D6D7E139B2BB}" dt="2023-08-31T13:58:55.798" v="39" actId="1076"/>
          <ac:spMkLst>
            <pc:docMk/>
            <pc:sldMk cId="711384489" sldId="1030"/>
            <ac:spMk id="22" creationId="{F5539AA1-DB26-081E-74FE-943B7E6FFC18}"/>
          </ac:spMkLst>
        </pc:spChg>
        <pc:spChg chg="mod">
          <ac:chgData name="Clio Lambrechts" userId="65645bc3-69d1-4158-aa48-6a009f25a246" providerId="ADAL" clId="{6F3E54DD-D1CE-46E0-8367-D6D7E139B2BB}" dt="2023-08-31T13:58:46.927" v="37" actId="1076"/>
          <ac:spMkLst>
            <pc:docMk/>
            <pc:sldMk cId="711384489" sldId="1030"/>
            <ac:spMk id="23" creationId="{26481FD6-EDD8-2EDC-BFBE-0FF3B7D00526}"/>
          </ac:spMkLst>
        </pc:spChg>
        <pc:spChg chg="del">
          <ac:chgData name="Clio Lambrechts" userId="65645bc3-69d1-4158-aa48-6a009f25a246" providerId="ADAL" clId="{6F3E54DD-D1CE-46E0-8367-D6D7E139B2BB}" dt="2023-08-31T13:58:38.831" v="35" actId="478"/>
          <ac:spMkLst>
            <pc:docMk/>
            <pc:sldMk cId="711384489" sldId="1030"/>
            <ac:spMk id="24" creationId="{ECE367BA-D5AF-9E91-4884-CE614321AB97}"/>
          </ac:spMkLst>
        </pc:spChg>
      </pc:sldChg>
      <pc:sldChg chg="addSp delSp modSp add del mod">
        <pc:chgData name="Clio Lambrechts" userId="65645bc3-69d1-4158-aa48-6a009f25a246" providerId="ADAL" clId="{6F3E54DD-D1CE-46E0-8367-D6D7E139B2BB}" dt="2023-09-14T13:19:01.121" v="266" actId="27918"/>
        <pc:sldMkLst>
          <pc:docMk/>
          <pc:sldMk cId="3272585892" sldId="1031"/>
        </pc:sldMkLst>
        <pc:spChg chg="mod">
          <ac:chgData name="Clio Lambrechts" userId="65645bc3-69d1-4158-aa48-6a009f25a246" providerId="ADAL" clId="{6F3E54DD-D1CE-46E0-8367-D6D7E139B2BB}" dt="2023-09-07T14:07:17.105" v="157" actId="1076"/>
          <ac:spMkLst>
            <pc:docMk/>
            <pc:sldMk cId="3272585892" sldId="1031"/>
            <ac:spMk id="4" creationId="{A07BF32B-FC4D-20C7-3AD6-3521C63340A1}"/>
          </ac:spMkLst>
        </pc:spChg>
        <pc:spChg chg="mod">
          <ac:chgData name="Clio Lambrechts" userId="65645bc3-69d1-4158-aa48-6a009f25a246" providerId="ADAL" clId="{6F3E54DD-D1CE-46E0-8367-D6D7E139B2BB}" dt="2023-09-07T14:06:50.478" v="155" actId="14100"/>
          <ac:spMkLst>
            <pc:docMk/>
            <pc:sldMk cId="3272585892" sldId="1031"/>
            <ac:spMk id="11" creationId="{73A230A4-2BD7-43D5-8F5E-3B4D43FDA838}"/>
          </ac:spMkLst>
        </pc:spChg>
        <pc:spChg chg="mod">
          <ac:chgData name="Clio Lambrechts" userId="65645bc3-69d1-4158-aa48-6a009f25a246" providerId="ADAL" clId="{6F3E54DD-D1CE-46E0-8367-D6D7E139B2BB}" dt="2023-09-07T14:07:00.282" v="156" actId="1076"/>
          <ac:spMkLst>
            <pc:docMk/>
            <pc:sldMk cId="3272585892" sldId="1031"/>
            <ac:spMk id="12" creationId="{53DB9DA4-E2FD-D5CA-2696-55B7740C348C}"/>
          </ac:spMkLst>
        </pc:spChg>
        <pc:spChg chg="del">
          <ac:chgData name="Clio Lambrechts" userId="65645bc3-69d1-4158-aa48-6a009f25a246" providerId="ADAL" clId="{6F3E54DD-D1CE-46E0-8367-D6D7E139B2BB}" dt="2023-09-07T13:27:09.055" v="78" actId="478"/>
          <ac:spMkLst>
            <pc:docMk/>
            <pc:sldMk cId="3272585892" sldId="1031"/>
            <ac:spMk id="13" creationId="{79523007-3BA6-071C-EE32-C97178AEABCF}"/>
          </ac:spMkLst>
        </pc:spChg>
        <pc:spChg chg="mod">
          <ac:chgData name="Clio Lambrechts" userId="65645bc3-69d1-4158-aa48-6a009f25a246" providerId="ADAL" clId="{6F3E54DD-D1CE-46E0-8367-D6D7E139B2BB}" dt="2023-09-07T14:07:00.282" v="156" actId="1076"/>
          <ac:spMkLst>
            <pc:docMk/>
            <pc:sldMk cId="3272585892" sldId="1031"/>
            <ac:spMk id="14" creationId="{2D32FE10-F6EF-BE94-2C04-FBA8C9EA7593}"/>
          </ac:spMkLst>
        </pc:spChg>
        <pc:spChg chg="mod">
          <ac:chgData name="Clio Lambrechts" userId="65645bc3-69d1-4158-aa48-6a009f25a246" providerId="ADAL" clId="{6F3E54DD-D1CE-46E0-8367-D6D7E139B2BB}" dt="2023-09-07T14:07:00.282" v="156" actId="1076"/>
          <ac:spMkLst>
            <pc:docMk/>
            <pc:sldMk cId="3272585892" sldId="1031"/>
            <ac:spMk id="15" creationId="{FF468796-00E6-D581-F47F-C89C371D192D}"/>
          </ac:spMkLst>
        </pc:spChg>
        <pc:spChg chg="mod">
          <ac:chgData name="Clio Lambrechts" userId="65645bc3-69d1-4158-aa48-6a009f25a246" providerId="ADAL" clId="{6F3E54DD-D1CE-46E0-8367-D6D7E139B2BB}" dt="2023-09-07T14:07:17.105" v="157" actId="1076"/>
          <ac:spMkLst>
            <pc:docMk/>
            <pc:sldMk cId="3272585892" sldId="1031"/>
            <ac:spMk id="16" creationId="{E247E857-95B1-9FA2-20E5-F299BDFCE207}"/>
          </ac:spMkLst>
        </pc:spChg>
        <pc:spChg chg="mod">
          <ac:chgData name="Clio Lambrechts" userId="65645bc3-69d1-4158-aa48-6a009f25a246" providerId="ADAL" clId="{6F3E54DD-D1CE-46E0-8367-D6D7E139B2BB}" dt="2023-09-07T14:07:17.105" v="157" actId="1076"/>
          <ac:spMkLst>
            <pc:docMk/>
            <pc:sldMk cId="3272585892" sldId="1031"/>
            <ac:spMk id="17" creationId="{9141626E-490D-D2A0-9BCF-E4EE284E61B5}"/>
          </ac:spMkLst>
        </pc:spChg>
        <pc:spChg chg="mod">
          <ac:chgData name="Clio Lambrechts" userId="65645bc3-69d1-4158-aa48-6a009f25a246" providerId="ADAL" clId="{6F3E54DD-D1CE-46E0-8367-D6D7E139B2BB}" dt="2023-09-07T14:07:17.105" v="157" actId="1076"/>
          <ac:spMkLst>
            <pc:docMk/>
            <pc:sldMk cId="3272585892" sldId="1031"/>
            <ac:spMk id="18" creationId="{0EB00375-F744-4394-9A32-BDEF79801E27}"/>
          </ac:spMkLst>
        </pc:spChg>
        <pc:spChg chg="mod">
          <ac:chgData name="Clio Lambrechts" userId="65645bc3-69d1-4158-aa48-6a009f25a246" providerId="ADAL" clId="{6F3E54DD-D1CE-46E0-8367-D6D7E139B2BB}" dt="2023-09-07T14:07:17.105" v="157" actId="1076"/>
          <ac:spMkLst>
            <pc:docMk/>
            <pc:sldMk cId="3272585892" sldId="1031"/>
            <ac:spMk id="19" creationId="{8AF5ED31-E0B9-50E4-3C71-348563958CD3}"/>
          </ac:spMkLst>
        </pc:spChg>
        <pc:spChg chg="mod">
          <ac:chgData name="Clio Lambrechts" userId="65645bc3-69d1-4158-aa48-6a009f25a246" providerId="ADAL" clId="{6F3E54DD-D1CE-46E0-8367-D6D7E139B2BB}" dt="2023-09-14T07:17:06.064" v="262" actId="1076"/>
          <ac:spMkLst>
            <pc:docMk/>
            <pc:sldMk cId="3272585892" sldId="1031"/>
            <ac:spMk id="20" creationId="{4FBD3F6C-1465-847A-B2B1-2755422F5E4D}"/>
          </ac:spMkLst>
        </pc:spChg>
        <pc:graphicFrameChg chg="mod">
          <ac:chgData name="Clio Lambrechts" userId="65645bc3-69d1-4158-aa48-6a009f25a246" providerId="ADAL" clId="{6F3E54DD-D1CE-46E0-8367-D6D7E139B2BB}" dt="2023-09-14T07:16:56.321" v="261"/>
          <ac:graphicFrameMkLst>
            <pc:docMk/>
            <pc:sldMk cId="3272585892" sldId="1031"/>
            <ac:graphicFrameMk id="10" creationId="{758289EB-16CE-48DD-8EE3-43CC1583F32C}"/>
          </ac:graphicFrameMkLst>
        </pc:graphicFrameChg>
        <pc:graphicFrameChg chg="add del mod">
          <ac:chgData name="Clio Lambrechts" userId="65645bc3-69d1-4158-aa48-6a009f25a246" providerId="ADAL" clId="{6F3E54DD-D1CE-46E0-8367-D6D7E139B2BB}" dt="2023-09-07T13:27:36.689" v="81"/>
          <ac:graphicFrameMkLst>
            <pc:docMk/>
            <pc:sldMk cId="3272585892" sldId="1031"/>
            <ac:graphicFrameMk id="21" creationId="{D8DCE224-5F7D-F394-5961-6EE0FF647FF1}"/>
          </ac:graphicFrameMkLst>
        </pc:graphicFrameChg>
        <pc:graphicFrameChg chg="add del mod">
          <ac:chgData name="Clio Lambrechts" userId="65645bc3-69d1-4158-aa48-6a009f25a246" providerId="ADAL" clId="{6F3E54DD-D1CE-46E0-8367-D6D7E139B2BB}" dt="2023-09-07T13:27:44.141" v="83"/>
          <ac:graphicFrameMkLst>
            <pc:docMk/>
            <pc:sldMk cId="3272585892" sldId="1031"/>
            <ac:graphicFrameMk id="22" creationId="{780E823F-1272-B1DA-EAC4-05724A05E298}"/>
          </ac:graphicFrameMkLst>
        </pc:graphicFrameChg>
        <pc:graphicFrameChg chg="add del mod">
          <ac:chgData name="Clio Lambrechts" userId="65645bc3-69d1-4158-aa48-6a009f25a246" providerId="ADAL" clId="{6F3E54DD-D1CE-46E0-8367-D6D7E139B2BB}" dt="2023-09-07T13:27:50.450" v="85"/>
          <ac:graphicFrameMkLst>
            <pc:docMk/>
            <pc:sldMk cId="3272585892" sldId="1031"/>
            <ac:graphicFrameMk id="23" creationId="{B803B590-B14D-A880-2C15-0C3033FC9393}"/>
          </ac:graphicFrameMkLst>
        </pc:graphicFrameChg>
      </pc:sldChg>
      <pc:sldChg chg="mod">
        <pc:chgData name="Clio Lambrechts" userId="65645bc3-69d1-4158-aa48-6a009f25a246" providerId="ADAL" clId="{6F3E54DD-D1CE-46E0-8367-D6D7E139B2BB}" dt="2023-09-14T06:55:23.211" v="202" actId="27918"/>
        <pc:sldMkLst>
          <pc:docMk/>
          <pc:sldMk cId="1216045462" sldId="1032"/>
        </pc:sldMkLst>
      </pc:sldChg>
      <pc:sldChg chg="modSp add del mod">
        <pc:chgData name="Clio Lambrechts" userId="65645bc3-69d1-4158-aa48-6a009f25a246" providerId="ADAL" clId="{6F3E54DD-D1CE-46E0-8367-D6D7E139B2BB}" dt="2023-09-14T13:24:05.862" v="350" actId="2696"/>
        <pc:sldMkLst>
          <pc:docMk/>
          <pc:sldMk cId="2012784852" sldId="1033"/>
        </pc:sldMkLst>
        <pc:graphicFrameChg chg="mod">
          <ac:chgData name="Clio Lambrechts" userId="65645bc3-69d1-4158-aa48-6a009f25a246" providerId="ADAL" clId="{6F3E54DD-D1CE-46E0-8367-D6D7E139B2BB}" dt="2023-09-07T13:51:10.649" v="115" actId="14100"/>
          <ac:graphicFrameMkLst>
            <pc:docMk/>
            <pc:sldMk cId="2012784852" sldId="1033"/>
            <ac:graphicFrameMk id="10" creationId="{76C215F0-6298-416C-8A1E-C0A048E6883B}"/>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Blad1!$B$2:$B$4</c:f>
              <c:numCache>
                <c:formatCode>0%</c:formatCode>
                <c:ptCount val="3"/>
                <c:pt idx="0">
                  <c:v>0.73936302095464346</c:v>
                </c:pt>
                <c:pt idx="1">
                  <c:v>0.64773811581027441</c:v>
                </c:pt>
                <c:pt idx="2">
                  <c:v>0.70679279022066699</c:v>
                </c:pt>
              </c:numCache>
            </c:numRef>
          </c:val>
          <c:extLst>
            <c:ext xmlns:c16="http://schemas.microsoft.com/office/drawing/2014/chart" uri="{C3380CC4-5D6E-409C-BE32-E72D297353CC}">
              <c16:uniqueId val="{00000007-3A3D-4415-AE5B-672BE8FDA71B}"/>
            </c:ext>
          </c:extLst>
        </c:ser>
        <c:ser>
          <c:idx val="1"/>
          <c:order val="1"/>
          <c:tx>
            <c:strRef>
              <c:f>Blad1!$C$1</c:f>
              <c:strCache>
                <c:ptCount val="1"/>
                <c:pt idx="0">
                  <c:v>GENT 2023</c:v>
                </c:pt>
              </c:strCache>
            </c:strRef>
          </c:tx>
          <c:spPr>
            <a:solidFill>
              <a:srgbClr val="9BBB59"/>
            </a:solidFill>
            <a:ln w="25400">
              <a:noFill/>
            </a:ln>
            <a:effectLst/>
          </c:spPr>
          <c:invertIfNegative val="0"/>
          <c:dLbls>
            <c:dLbl>
              <c:idx val="2"/>
              <c:layout>
                <c:manualLayout>
                  <c:x val="0"/>
                  <c:y val="-7.6371119908398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FF0-4252-BEF1-1F33B50A80DF}"/>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Blad1!$C$2:$C$4</c:f>
              <c:numCache>
                <c:formatCode>###0%</c:formatCode>
                <c:ptCount val="3"/>
                <c:pt idx="0">
                  <c:v>0.62808959681532961</c:v>
                </c:pt>
                <c:pt idx="1">
                  <c:v>0.52093552095822115</c:v>
                </c:pt>
                <c:pt idx="2" formatCode="0%">
                  <c:v>0.53352601916206388</c:v>
                </c:pt>
              </c:numCache>
            </c:numRef>
          </c:val>
          <c:extLst>
            <c:ext xmlns:c16="http://schemas.microsoft.com/office/drawing/2014/chart" uri="{C3380CC4-5D6E-409C-BE32-E72D297353CC}">
              <c16:uniqueId val="{0000000C-3A3D-4415-AE5B-672BE8FDA71B}"/>
            </c:ext>
          </c:extLst>
        </c:ser>
        <c:ser>
          <c:idx val="2"/>
          <c:order val="2"/>
          <c:tx>
            <c:strRef>
              <c:f>Blad1!$D$1</c:f>
              <c:strCache>
                <c:ptCount val="1"/>
                <c:pt idx="0">
                  <c:v>LEUVEN 2023</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Blad1!$D$2:$D$4</c:f>
              <c:numCache>
                <c:formatCode>###0%</c:formatCode>
                <c:ptCount val="3"/>
                <c:pt idx="0">
                  <c:v>0.75195659912997348</c:v>
                </c:pt>
                <c:pt idx="1">
                  <c:v>0.67509938372580935</c:v>
                </c:pt>
                <c:pt idx="2" formatCode="0%">
                  <c:v>0.713778248340462</c:v>
                </c:pt>
              </c:numCache>
            </c:numRef>
          </c:val>
          <c:extLst>
            <c:ext xmlns:c16="http://schemas.microsoft.com/office/drawing/2014/chart" uri="{C3380CC4-5D6E-409C-BE32-E72D297353CC}">
              <c16:uniqueId val="{00000012-3A3D-4415-AE5B-672BE8FDA71B}"/>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1574074074074073E-3"/>
                  <c:y val="-2.19765107319310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A3D-4415-AE5B-672BE8FDA71B}"/>
                </c:ext>
              </c:extLst>
            </c:dLbl>
            <c:dLbl>
              <c:idx val="1"/>
              <c:layout>
                <c:manualLayout>
                  <c:x val="1.1574074074074073E-3"/>
                  <c:y val="-7.58148771718654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A3D-4415-AE5B-672BE8FDA71B}"/>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A3D-4415-AE5B-672BE8FDA71B}"/>
                </c:ext>
              </c:extLst>
            </c:dLbl>
            <c:dLbl>
              <c:idx val="3"/>
              <c:layout>
                <c:manualLayout>
                  <c:x val="1.3120431093975346E-3"/>
                  <c:y val="-7.98425344496892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4B3-43F1-B239-F60911F73B6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A3D-4415-AE5B-672BE8FDA71B}"/>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A3D-4415-AE5B-672BE8FDA71B}"/>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A3D-4415-AE5B-672BE8FDA71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Blad1!$E$2:$E$4</c:f>
              <c:numCache>
                <c:formatCode>###0%</c:formatCode>
                <c:ptCount val="3"/>
                <c:pt idx="0">
                  <c:v>0.78406070183657561</c:v>
                </c:pt>
                <c:pt idx="1">
                  <c:v>0.66758617048727975</c:v>
                </c:pt>
                <c:pt idx="2" formatCode="0%">
                  <c:v>0.7276154120963173</c:v>
                </c:pt>
              </c:numCache>
            </c:numRef>
          </c:val>
          <c:extLst>
            <c:ext xmlns:c16="http://schemas.microsoft.com/office/drawing/2014/chart" uri="{C3380CC4-5D6E-409C-BE32-E72D297353CC}">
              <c16:uniqueId val="{00000019-3A3D-4415-AE5B-672BE8FDA71B}"/>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6240862187950692E-3"/>
                  <c:y val="1.0414243623872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4B3-43F1-B239-F60911F73B6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Blad1!$F$2:$F$4</c:f>
              <c:numCache>
                <c:formatCode>###0%</c:formatCode>
                <c:ptCount val="3"/>
                <c:pt idx="0">
                  <c:v>0.63575537072143906</c:v>
                </c:pt>
                <c:pt idx="1">
                  <c:v>0.52151148448644435</c:v>
                </c:pt>
                <c:pt idx="2" formatCode="0%">
                  <c:v>0.51370360308894691</c:v>
                </c:pt>
              </c:numCache>
            </c:numRef>
          </c:val>
          <c:extLst>
            <c:ext xmlns:c16="http://schemas.microsoft.com/office/drawing/2014/chart" uri="{C3380CC4-5D6E-409C-BE32-E72D297353CC}">
              <c16:uniqueId val="{00000020-3A3D-4415-AE5B-672BE8FDA71B}"/>
            </c:ext>
          </c:extLst>
        </c:ser>
        <c:ser>
          <c:idx val="15"/>
          <c:order val="5"/>
          <c:tx>
            <c:strRef>
              <c:f>Blad1!$G$1</c:f>
              <c:strCache>
                <c:ptCount val="1"/>
                <c:pt idx="0">
                  <c:v>TOTAAL 2023</c:v>
                </c:pt>
              </c:strCache>
            </c:strRef>
          </c:tx>
          <c:spPr>
            <a:solidFill>
              <a:schemeClr val="tx1"/>
            </a:solidFill>
            <a:ln w="25400">
              <a:noFill/>
            </a:ln>
            <a:effectLst/>
          </c:spPr>
          <c:invertIfNegative val="0"/>
          <c:dLbls>
            <c:dLbl>
              <c:idx val="2"/>
              <c:layout>
                <c:manualLayout>
                  <c:x val="0"/>
                  <c:y val="1.73570727064541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0.6874103786622453</c:v>
                </c:pt>
                <c:pt idx="1">
                  <c:v>0.58397211410439365</c:v>
                </c:pt>
                <c:pt idx="2" formatCode="0%">
                  <c:v>0.60852319664036747</c:v>
                </c:pt>
              </c:numCache>
            </c:numRef>
          </c:cat>
          <c:val>
            <c:numRef>
              <c:f>Blad1!$G$2:$G$4</c:f>
              <c:numCache>
                <c:formatCode>###0%</c:formatCode>
                <c:ptCount val="3"/>
                <c:pt idx="0">
                  <c:v>0.6874103786622453</c:v>
                </c:pt>
                <c:pt idx="1">
                  <c:v>0.58397211410439365</c:v>
                </c:pt>
                <c:pt idx="2" formatCode="0%">
                  <c:v>0.60852319664036747</c:v>
                </c:pt>
              </c:numCache>
            </c:numRef>
          </c:val>
          <c:extLst>
            <c:ext xmlns:c16="http://schemas.microsoft.com/office/drawing/2014/chart" uri="{C3380CC4-5D6E-409C-BE32-E72D297353CC}">
              <c16:uniqueId val="{00000024-3A3D-4415-AE5B-672BE8FDA71B}"/>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E-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0-0F96-466C-A356-E1B277A41198}"/>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3-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7-0F96-466C-A356-E1B277A41198}"/>
              </c:ext>
            </c:extLst>
          </c:dPt>
          <c:xVal>
            <c:numRef>
              <c:f>Blad1!$H$2:$H$4</c:f>
              <c:numCache>
                <c:formatCode>_(* #,##0.00_);_(* \(#,##0.00\);_(* "-"??_);_(@_)</c:formatCode>
                <c:ptCount val="3"/>
                <c:pt idx="1">
                  <c:v>1.66</c:v>
                </c:pt>
              </c:numCache>
            </c:numRef>
          </c:xVal>
          <c:yVal>
            <c:numRef>
              <c:f>Blad1!$N$2:$N$4</c:f>
              <c:numCache>
                <c:formatCode>###0%</c:formatCode>
                <c:ptCount val="3"/>
                <c:pt idx="0">
                  <c:v>0.71299999999999997</c:v>
                </c:pt>
                <c:pt idx="1">
                  <c:v>0.58899999999999997</c:v>
                </c:pt>
                <c:pt idx="2">
                  <c:v>0.70299999999999996</c:v>
                </c:pt>
              </c:numCache>
            </c:numRef>
          </c:yVal>
          <c:smooth val="0"/>
          <c:extLst>
            <c:ext xmlns:c16="http://schemas.microsoft.com/office/drawing/2014/chart" uri="{C3380CC4-5D6E-409C-BE32-E72D297353CC}">
              <c16:uniqueId val="{00000025-3A3D-4415-AE5B-672BE8FDA71B}"/>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F-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C-0D21-4FE2-91C7-BE39C4497B94}"/>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4-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8-0F96-466C-A356-E1B277A41198}"/>
              </c:ext>
            </c:extLst>
          </c:dPt>
          <c:xVal>
            <c:numRef>
              <c:f>Blad1!$I$2:$I$4</c:f>
              <c:numCache>
                <c:formatCode>General</c:formatCode>
                <c:ptCount val="3"/>
                <c:pt idx="2" formatCode="0.0">
                  <c:v>2.8</c:v>
                </c:pt>
              </c:numCache>
            </c:numRef>
          </c:xVal>
          <c:yVal>
            <c:numRef>
              <c:f>Blad1!$O$2:$O$4</c:f>
              <c:numCache>
                <c:formatCode>###0%</c:formatCode>
                <c:ptCount val="3"/>
                <c:pt idx="0">
                  <c:v>0.59799999999999998</c:v>
                </c:pt>
                <c:pt idx="1">
                  <c:v>0.54</c:v>
                </c:pt>
                <c:pt idx="2">
                  <c:v>0.59399999999999997</c:v>
                </c:pt>
              </c:numCache>
            </c:numRef>
          </c:yVal>
          <c:smooth val="0"/>
          <c:extLst>
            <c:ext xmlns:c16="http://schemas.microsoft.com/office/drawing/2014/chart" uri="{C3380CC4-5D6E-409C-BE32-E72D297353CC}">
              <c16:uniqueId val="{00000026-3A3D-4415-AE5B-672BE8FDA71B}"/>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0-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1-0F96-466C-A356-E1B277A41198}"/>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5-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9-0F96-466C-A356-E1B277A41198}"/>
              </c:ext>
            </c:extLst>
          </c:dPt>
          <c:xVal>
            <c:numRef>
              <c:f>Blad1!$J$2:$J$4</c:f>
              <c:numCache>
                <c:formatCode>General</c:formatCode>
                <c:ptCount val="3"/>
                <c:pt idx="0">
                  <c:v>0.93</c:v>
                </c:pt>
              </c:numCache>
            </c:numRef>
          </c:xVal>
          <c:yVal>
            <c:numRef>
              <c:f>Blad1!$P$2:$P$4</c:f>
              <c:numCache>
                <c:formatCode>###0%</c:formatCode>
                <c:ptCount val="3"/>
                <c:pt idx="0">
                  <c:v>0.69699999999999995</c:v>
                </c:pt>
                <c:pt idx="1">
                  <c:v>0.65600000000000003</c:v>
                </c:pt>
                <c:pt idx="2">
                  <c:v>0.67600000000000005</c:v>
                </c:pt>
              </c:numCache>
            </c:numRef>
          </c:yVal>
          <c:smooth val="0"/>
          <c:extLst>
            <c:ext xmlns:c16="http://schemas.microsoft.com/office/drawing/2014/chart" uri="{C3380CC4-5D6E-409C-BE32-E72D297353CC}">
              <c16:uniqueId val="{00000027-3A3D-4415-AE5B-672BE8FDA71B}"/>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0.754</c:v>
                </c:pt>
                <c:pt idx="1">
                  <c:v>0.69899999999999995</c:v>
                </c:pt>
                <c:pt idx="2">
                  <c:v>0.75900000000000001</c:v>
                </c:pt>
              </c:numCache>
            </c:numRef>
          </c:yVal>
          <c:smooth val="0"/>
          <c:extLst>
            <c:ext xmlns:c16="http://schemas.microsoft.com/office/drawing/2014/chart" uri="{C3380CC4-5D6E-409C-BE32-E72D297353CC}">
              <c16:uniqueId val="{00000028-3A3D-4415-AE5B-672BE8FDA71B}"/>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2-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D-0D21-4FE2-91C7-BE39C4497B94}"/>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5-0D21-4FE2-91C7-BE39C4497B94}"/>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A-0F96-466C-A356-E1B277A41198}"/>
              </c:ext>
            </c:extLst>
          </c:dPt>
          <c:xVal>
            <c:numRef>
              <c:f>Blad1!$L$2:$L$4</c:f>
              <c:numCache>
                <c:formatCode>General</c:formatCode>
                <c:ptCount val="3"/>
                <c:pt idx="0">
                  <c:v>1.2</c:v>
                </c:pt>
                <c:pt idx="1">
                  <c:v>2.2000000000000002</c:v>
                </c:pt>
                <c:pt idx="2" formatCode="0.0">
                  <c:v>3.2</c:v>
                </c:pt>
              </c:numCache>
            </c:numRef>
          </c:xVal>
          <c:yVal>
            <c:numRef>
              <c:f>Blad1!$R$2:$R$4</c:f>
              <c:numCache>
                <c:formatCode>###0%</c:formatCode>
                <c:ptCount val="3"/>
                <c:pt idx="0">
                  <c:v>0.70799999999999996</c:v>
                </c:pt>
                <c:pt idx="1">
                  <c:v>0.65800000000000003</c:v>
                </c:pt>
                <c:pt idx="2">
                  <c:v>0.67900000000000005</c:v>
                </c:pt>
              </c:numCache>
            </c:numRef>
          </c:yVal>
          <c:smooth val="0"/>
          <c:extLst>
            <c:ext xmlns:c16="http://schemas.microsoft.com/office/drawing/2014/chart" uri="{C3380CC4-5D6E-409C-BE32-E72D297353CC}">
              <c16:uniqueId val="{00000029-3A3D-4415-AE5B-672BE8FDA71B}"/>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3-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2-0F96-466C-A356-E1B277A41198}"/>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6-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B-0F96-466C-A356-E1B277A41198}"/>
              </c:ext>
            </c:extLst>
          </c:dPt>
          <c:xVal>
            <c:numRef>
              <c:f>Blad1!$M$2:$M$4</c:f>
              <c:numCache>
                <c:formatCode>General</c:formatCode>
                <c:ptCount val="3"/>
                <c:pt idx="2" formatCode="0.0">
                  <c:v>3.33</c:v>
                </c:pt>
              </c:numCache>
            </c:numRef>
          </c:xVal>
          <c:yVal>
            <c:numRef>
              <c:f>Blad1!$S$2:$S$4</c:f>
              <c:numCache>
                <c:formatCode>###0%</c:formatCode>
                <c:ptCount val="3"/>
                <c:pt idx="0">
                  <c:v>0.68700000000000006</c:v>
                </c:pt>
                <c:pt idx="1">
                  <c:v>0.62</c:v>
                </c:pt>
                <c:pt idx="2">
                  <c:v>0.67500000000000004</c:v>
                </c:pt>
              </c:numCache>
            </c:numRef>
          </c:yVal>
          <c:smooth val="0"/>
          <c:extLst>
            <c:ext xmlns:c16="http://schemas.microsoft.com/office/drawing/2014/chart" uri="{C3380CC4-5D6E-409C-BE32-E72D297353CC}">
              <c16:uniqueId val="{0000002A-3A3D-4415-AE5B-672BE8FDA71B}"/>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3A3D-4415-AE5B-672BE8FDA71B}"/>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3A3D-4415-AE5B-672BE8FDA71B}"/>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3A3D-4415-AE5B-672BE8FDA71B}"/>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3A3D-4415-AE5B-672BE8FDA71B}"/>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c:ext uri="{02D57815-91ED-43cb-92C2-25804820EDAC}">
                        <c15:formulaRef>
                          <c15:sqref>Blad1!$H$2:$H$4</c15:sqref>
                        </c15:formulaRef>
                      </c:ext>
                    </c:extLst>
                    <c:numCache>
                      <c:formatCode>_(* #,##0.00_);_(* \(#,##0.00\);_(* "-"??_);_(@_)</c:formatCode>
                      <c:ptCount val="3"/>
                      <c:pt idx="1">
                        <c:v>1.66</c:v>
                      </c:pt>
                    </c:numCache>
                  </c:numRef>
                </c:yVal>
                <c:smooth val="0"/>
                <c:extLst>
                  <c:ext xmlns:c16="http://schemas.microsoft.com/office/drawing/2014/chart" uri="{C3380CC4-5D6E-409C-BE32-E72D297353CC}">
                    <c16:uniqueId val="{00000030-3A3D-4415-AE5B-672BE8FDA71B}"/>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3A3D-4415-AE5B-672BE8FDA71B}"/>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3A3D-4415-AE5B-672BE8FDA71B}"/>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2" formatCode="0.0">
                        <c:v>2.8</c:v>
                      </c:pt>
                    </c:numCache>
                  </c:numRef>
                </c:yVal>
                <c:smooth val="0"/>
                <c:extLst xmlns:c15="http://schemas.microsoft.com/office/drawing/2012/chart">
                  <c:ext xmlns:c16="http://schemas.microsoft.com/office/drawing/2014/chart" uri="{C3380CC4-5D6E-409C-BE32-E72D297353CC}">
                    <c16:uniqueId val="{00000034-3A3D-4415-AE5B-672BE8FDA71B}"/>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3A3D-4415-AE5B-672BE8FDA71B}"/>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3A3D-4415-AE5B-672BE8FDA71B}"/>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3A3D-4415-AE5B-672BE8FDA71B}"/>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3A3D-4415-AE5B-672BE8FDA71B}"/>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3A3D-4415-AE5B-672BE8FDA71B}"/>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numCache>
                  </c:numRef>
                </c:yVal>
                <c:smooth val="0"/>
                <c:extLst xmlns:c15="http://schemas.microsoft.com/office/drawing/2012/chart">
                  <c:ext xmlns:c16="http://schemas.microsoft.com/office/drawing/2014/chart" uri="{C3380CC4-5D6E-409C-BE32-E72D297353CC}">
                    <c16:uniqueId val="{0000003B-3A3D-4415-AE5B-672BE8FDA71B}"/>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C-3A3D-4415-AE5B-672BE8FDA71B}"/>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1">
                        <c:v>2.2000000000000002</c:v>
                      </c:pt>
                      <c:pt idx="2" formatCode="0.0">
                        <c:v>3.2</c:v>
                      </c:pt>
                    </c:numCache>
                  </c:numRef>
                </c:yVal>
                <c:smooth val="0"/>
                <c:extLst xmlns:c15="http://schemas.microsoft.com/office/drawing/2012/chart">
                  <c:ext xmlns:c16="http://schemas.microsoft.com/office/drawing/2014/chart" uri="{C3380CC4-5D6E-409C-BE32-E72D297353CC}">
                    <c16:uniqueId val="{0000003D-3A3D-4415-AE5B-672BE8FDA71B}"/>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4.629629629629619E-3"/>
                  <c:y val="-3.042446436261188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A50-4AE9-A450-6AA44C37A63A}"/>
                </c:ext>
              </c:extLst>
            </c:dLbl>
            <c:dLbl>
              <c:idx val="1"/>
              <c:layout>
                <c:manualLayout>
                  <c:x val="-4.6296296296296294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50-4AE9-A450-6AA44C37A63A}"/>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50-4AE9-A450-6AA44C37A63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50-4AE9-A450-6AA44C37A63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50-4AE9-A450-6AA44C37A63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50-4AE9-A450-6AA44C37A63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0.39622230403389425</c:v>
                </c:pt>
                <c:pt idx="1">
                  <c:v>0.23332607045988646</c:v>
                </c:pt>
                <c:pt idx="2">
                  <c:v>0.37045162550620347</c:v>
                </c:pt>
              </c:numCache>
            </c:numRef>
          </c:val>
          <c:extLst>
            <c:ext xmlns:c16="http://schemas.microsoft.com/office/drawing/2014/chart" uri="{C3380CC4-5D6E-409C-BE32-E72D297353CC}">
              <c16:uniqueId val="{00000007-FA50-4AE9-A450-6AA44C37A63A}"/>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2.3148148148147934E-3"/>
                  <c:y val="5.6120653217890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A50-4AE9-A450-6AA44C37A63A}"/>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50-4AE9-A450-6AA44C37A63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0.29364466042358961</c:v>
                </c:pt>
                <c:pt idx="1">
                  <c:v>0.21347996181594323</c:v>
                </c:pt>
                <c:pt idx="2">
                  <c:v>0.49287537776049445</c:v>
                </c:pt>
              </c:numCache>
            </c:numRef>
          </c:val>
          <c:extLst>
            <c:ext xmlns:c16="http://schemas.microsoft.com/office/drawing/2014/chart" uri="{C3380CC4-5D6E-409C-BE32-E72D297353CC}">
              <c16:uniqueId val="{0000000B-FA50-4AE9-A450-6AA44C37A63A}"/>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A50-4AE9-A450-6AA44C37A63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A50-4AE9-A450-6AA44C37A63A}"/>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A50-4AE9-A450-6AA44C37A63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0.62406043173568826</c:v>
                </c:pt>
                <c:pt idx="1">
                  <c:v>0.21005242269248733</c:v>
                </c:pt>
                <c:pt idx="2">
                  <c:v>0.16588714557181894</c:v>
                </c:pt>
              </c:numCache>
            </c:numRef>
          </c:val>
          <c:extLst>
            <c:ext xmlns:c16="http://schemas.microsoft.com/office/drawing/2014/chart" uri="{C3380CC4-5D6E-409C-BE32-E72D297353CC}">
              <c16:uniqueId val="{00000010-FA50-4AE9-A450-6AA44C37A63A}"/>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4.9292809797534333E-17"/>
                  <c:y val="1.5164007118117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A50-4AE9-A450-6AA44C37A63A}"/>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A50-4AE9-A450-6AA44C37A63A}"/>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A50-4AE9-A450-6AA44C37A63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A50-4AE9-A450-6AA44C37A63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A50-4AE9-A450-6AA44C37A63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0.64712027439966069</c:v>
                </c:pt>
                <c:pt idx="1">
                  <c:v>0.1760453353320649</c:v>
                </c:pt>
                <c:pt idx="2">
                  <c:v>0.17683439026828199</c:v>
                </c:pt>
              </c:numCache>
            </c:numRef>
          </c:val>
          <c:extLst>
            <c:ext xmlns:c16="http://schemas.microsoft.com/office/drawing/2014/chart" uri="{C3380CC4-5D6E-409C-BE32-E72D297353CC}">
              <c16:uniqueId val="{00000017-FA50-4AE9-A450-6AA44C37A63A}"/>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A50-4AE9-A450-6AA44C37A63A}"/>
                </c:ext>
              </c:extLst>
            </c:dLbl>
            <c:dLbl>
              <c:idx val="2"/>
              <c:layout>
                <c:manualLayout>
                  <c:x val="3.6592130278484659E-3"/>
                  <c:y val="-5.006753635560961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A50-4AE9-A450-6AA44C37A63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A50-4AE9-A450-6AA44C37A63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A50-4AE9-A450-6AA44C37A63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A50-4AE9-A450-6AA44C37A63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0.22996477901870158</c:v>
                </c:pt>
                <c:pt idx="1">
                  <c:v>0.18246532794987169</c:v>
                </c:pt>
                <c:pt idx="2">
                  <c:v>0.58756989303143692</c:v>
                </c:pt>
              </c:numCache>
            </c:numRef>
          </c:val>
          <c:extLst>
            <c:ext xmlns:c16="http://schemas.microsoft.com/office/drawing/2014/chart" uri="{C3380CC4-5D6E-409C-BE32-E72D297353CC}">
              <c16:uniqueId val="{0000001D-FA50-4AE9-A450-6AA44C37A63A}"/>
            </c:ext>
          </c:extLst>
        </c:ser>
        <c:ser>
          <c:idx val="15"/>
          <c:order val="5"/>
          <c:tx>
            <c:strRef>
              <c:f>Blad1!$G$1</c:f>
              <c:strCache>
                <c:ptCount val="1"/>
                <c:pt idx="0">
                  <c:v>TOTAAL 2023</c:v>
                </c:pt>
              </c:strCache>
            </c:strRef>
          </c:tx>
          <c:spPr>
            <a:solidFill>
              <a:schemeClr val="tx1"/>
            </a:solidFill>
            <a:ln w="25400">
              <a:noFill/>
            </a:ln>
            <a:effectLst/>
          </c:spPr>
          <c:invertIfNegative val="0"/>
          <c:dLbls>
            <c:dLbl>
              <c:idx val="1"/>
              <c:layout>
                <c:manualLayout>
                  <c:x val="-1.3443648881530756E-3"/>
                  <c:y val="-7.11665565424505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6C-45C7-8297-48DC543215F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0.38222663820145358</c:v>
                </c:pt>
                <c:pt idx="1">
                  <c:v>0.20270791273964284</c:v>
                </c:pt>
                <c:pt idx="2">
                  <c:v>0.41506544905887549</c:v>
                </c:pt>
              </c:numCache>
            </c:numRef>
          </c:cat>
          <c:val>
            <c:numRef>
              <c:f>Blad1!$G$2:$G$4</c:f>
              <c:numCache>
                <c:formatCode>###0%</c:formatCode>
                <c:ptCount val="3"/>
                <c:pt idx="0">
                  <c:v>0.38222663820145358</c:v>
                </c:pt>
                <c:pt idx="1">
                  <c:v>0.20270791273964284</c:v>
                </c:pt>
                <c:pt idx="2">
                  <c:v>0.41506544905887549</c:v>
                </c:pt>
              </c:numCache>
            </c:numRef>
          </c:val>
          <c:extLst>
            <c:ext xmlns:c16="http://schemas.microsoft.com/office/drawing/2014/chart" uri="{C3380CC4-5D6E-409C-BE32-E72D297353CC}">
              <c16:uniqueId val="{0000001E-FA50-4AE9-A450-6AA44C37A63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0.66</c:v>
                </c:pt>
                <c:pt idx="1">
                  <c:v>1.66</c:v>
                </c:pt>
                <c:pt idx="2">
                  <c:v>2.66</c:v>
                </c:pt>
              </c:numCache>
            </c:numRef>
          </c:xVal>
          <c:yVal>
            <c:numRef>
              <c:f>Blad1!$N$2:$N$4</c:f>
              <c:numCache>
                <c:formatCode>###0%</c:formatCode>
                <c:ptCount val="3"/>
                <c:pt idx="0">
                  <c:v>0.51900000000000002</c:v>
                </c:pt>
                <c:pt idx="1">
                  <c:v>0.29199999999999998</c:v>
                </c:pt>
                <c:pt idx="2">
                  <c:v>0.189</c:v>
                </c:pt>
              </c:numCache>
            </c:numRef>
          </c:yVal>
          <c:smooth val="0"/>
          <c:extLst>
            <c:ext xmlns:c16="http://schemas.microsoft.com/office/drawing/2014/chart" uri="{C3380CC4-5D6E-409C-BE32-E72D297353CC}">
              <c16:uniqueId val="{0000001F-FA50-4AE9-A450-6AA44C37A63A}"/>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c:formatCode>
                <c:ptCount val="3"/>
                <c:pt idx="0">
                  <c:v>0.39100000000000001</c:v>
                </c:pt>
                <c:pt idx="1">
                  <c:v>0.28799999999999998</c:v>
                </c:pt>
                <c:pt idx="2">
                  <c:v>0.32100000000000001</c:v>
                </c:pt>
              </c:numCache>
            </c:numRef>
          </c:yVal>
          <c:smooth val="0"/>
          <c:extLst>
            <c:ext xmlns:c16="http://schemas.microsoft.com/office/drawing/2014/chart" uri="{C3380CC4-5D6E-409C-BE32-E72D297353CC}">
              <c16:uniqueId val="{00000020-FA50-4AE9-A450-6AA44C37A63A}"/>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0.60699999999999998</c:v>
                </c:pt>
                <c:pt idx="1">
                  <c:v>0.23899999999999999</c:v>
                </c:pt>
                <c:pt idx="2">
                  <c:v>0.154</c:v>
                </c:pt>
              </c:numCache>
            </c:numRef>
          </c:yVal>
          <c:smooth val="0"/>
          <c:extLst>
            <c:ext xmlns:c16="http://schemas.microsoft.com/office/drawing/2014/chart" uri="{C3380CC4-5D6E-409C-BE32-E72D297353CC}">
              <c16:uniqueId val="{00000021-FA50-4AE9-A450-6AA44C37A63A}"/>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0.68600000000000005</c:v>
                </c:pt>
                <c:pt idx="1">
                  <c:v>0.17599999999999999</c:v>
                </c:pt>
                <c:pt idx="2">
                  <c:v>0.13800000000000001</c:v>
                </c:pt>
              </c:numCache>
            </c:numRef>
          </c:yVal>
          <c:smooth val="0"/>
          <c:extLst>
            <c:ext xmlns:c16="http://schemas.microsoft.com/office/drawing/2014/chart" uri="{C3380CC4-5D6E-409C-BE32-E72D297353CC}">
              <c16:uniqueId val="{00000022-FA50-4AE9-A450-6AA44C37A63A}"/>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###0%</c:formatCode>
                <c:ptCount val="3"/>
                <c:pt idx="0">
                  <c:v>0.36199999999999999</c:v>
                </c:pt>
                <c:pt idx="1">
                  <c:v>0.27800000000000002</c:v>
                </c:pt>
                <c:pt idx="2">
                  <c:v>0.36</c:v>
                </c:pt>
              </c:numCache>
            </c:numRef>
          </c:yVal>
          <c:smooth val="0"/>
          <c:extLst>
            <c:ext xmlns:c16="http://schemas.microsoft.com/office/drawing/2014/chart" uri="{C3380CC4-5D6E-409C-BE32-E72D297353CC}">
              <c16:uniqueId val="{00000023-FA50-4AE9-A450-6AA44C37A63A}"/>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c:formatCode>
                <c:ptCount val="3"/>
                <c:pt idx="0">
                  <c:v>0.49</c:v>
                </c:pt>
                <c:pt idx="1">
                  <c:v>0.26400000000000001</c:v>
                </c:pt>
                <c:pt idx="2">
                  <c:v>0.247</c:v>
                </c:pt>
              </c:numCache>
            </c:numRef>
          </c:yVal>
          <c:smooth val="0"/>
          <c:extLst>
            <c:ext xmlns:c16="http://schemas.microsoft.com/office/drawing/2014/chart" uri="{C3380CC4-5D6E-409C-BE32-E72D297353CC}">
              <c16:uniqueId val="{00000024-FA50-4AE9-A450-6AA44C37A63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FA50-4AE9-A450-6AA44C37A63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A50-4AE9-A450-6AA44C37A63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FA50-4AE9-A450-6AA44C37A63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FA50-4AE9-A450-6AA44C37A63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A50-4AE9-A450-6AA44C37A63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pt idx="2">
                        <c:v>2.66</c:v>
                      </c:pt>
                    </c:numCache>
                  </c:numRef>
                </c:yVal>
                <c:smooth val="0"/>
                <c:extLst>
                  <c:ext xmlns:c16="http://schemas.microsoft.com/office/drawing/2014/chart" uri="{C3380CC4-5D6E-409C-BE32-E72D297353CC}">
                    <c16:uniqueId val="{0000002A-FA50-4AE9-A450-6AA44C37A63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FA50-4AE9-A450-6AA44C37A63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A50-4AE9-A450-6AA44C37A63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FA50-4AE9-A450-6AA44C37A63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FA50-4AE9-A450-6AA44C37A63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FA50-4AE9-A450-6AA44C37A63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A50-4AE9-A450-6AA44C37A63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A50-4AE9-A450-6AA44C37A63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FA50-4AE9-A450-6AA44C37A63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FA50-4AE9-A450-6AA44C37A63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FA50-4AE9-A450-6AA44C37A63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FA50-4AE9-A450-6AA44C37A63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FA50-4AE9-A450-6AA44C37A63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FA50-4AE9-A450-6AA44C37A63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7031928516613405E-2"/>
          <c:y val="0.88519140064846447"/>
          <c:w val="0.9729681036198347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87668441615507087"/>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3.3046221903918985E-3"/>
                  <c:y val="-4.86761297228594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3A1-46C3-8383-C1626E838210}"/>
                </c:ext>
              </c:extLst>
            </c:dLbl>
            <c:dLbl>
              <c:idx val="1"/>
              <c:layout>
                <c:manualLayout>
                  <c:x val="-8.4875562720133283E-17"/>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A1-46C3-8383-C1626E83821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A1-46C3-8383-C1626E83821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A1-46C3-8383-C1626E83821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A1-46C3-8383-C1626E83821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A1-46C3-8383-C1626E83821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0.51522573761992851</c:v>
                </c:pt>
                <c:pt idx="1">
                  <c:v>0.20649601418513983</c:v>
                </c:pt>
                <c:pt idx="2">
                  <c:v>0.27827824819492092</c:v>
                </c:pt>
              </c:numCache>
            </c:numRef>
          </c:val>
          <c:extLst>
            <c:ext xmlns:c16="http://schemas.microsoft.com/office/drawing/2014/chart" uri="{C3380CC4-5D6E-409C-BE32-E72D297353CC}">
              <c16:uniqueId val="{00000007-83A1-46C3-8383-C1626E838210}"/>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1.0735892929185523E-3"/>
                  <c:y val="-2.63480339535320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A1-46C3-8383-C1626E838210}"/>
                </c:ext>
              </c:extLst>
            </c:dLbl>
            <c:dLbl>
              <c:idx val="1"/>
              <c:layout>
                <c:manualLayout>
                  <c:x val="0"/>
                  <c:y val="-8.09195743647010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BB-490D-B845-ACD045617ED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A1-46C3-8383-C1626E83821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0.41169579590909011</c:v>
                </c:pt>
                <c:pt idx="1">
                  <c:v>0.18630449846250444</c:v>
                </c:pt>
                <c:pt idx="2">
                  <c:v>0.40199970562842552</c:v>
                </c:pt>
              </c:numCache>
            </c:numRef>
          </c:val>
          <c:extLst>
            <c:ext xmlns:c16="http://schemas.microsoft.com/office/drawing/2014/chart" uri="{C3380CC4-5D6E-409C-BE32-E72D297353CC}">
              <c16:uniqueId val="{0000000B-83A1-46C3-8383-C1626E838210}"/>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43604554817E-3"/>
                  <c:y val="-0.108182074305832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3A1-46C3-8383-C1626E83821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3A1-46C3-8383-C1626E838210}"/>
                </c:ext>
              </c:extLst>
            </c:dLbl>
            <c:dLbl>
              <c:idx val="2"/>
              <c:layout>
                <c:manualLayout>
                  <c:x val="-3.7236005516794574E-3"/>
                  <c:y val="9.84249078262054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3A1-46C3-8383-C1626E83821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0.71670158527153116</c:v>
                </c:pt>
                <c:pt idx="1">
                  <c:v>0.16994548945065197</c:v>
                </c:pt>
                <c:pt idx="2">
                  <c:v>0.11335292527781354</c:v>
                </c:pt>
              </c:numCache>
            </c:numRef>
          </c:val>
          <c:extLst>
            <c:ext xmlns:c16="http://schemas.microsoft.com/office/drawing/2014/chart" uri="{C3380CC4-5D6E-409C-BE32-E72D297353CC}">
              <c16:uniqueId val="{00000010-83A1-46C3-8383-C1626E838210}"/>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0"/>
                  <c:y val="-4.56942115494200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3A1-46C3-8383-C1626E838210}"/>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3A1-46C3-8383-C1626E83821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3A1-46C3-8383-C1626E83821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3A1-46C3-8383-C1626E83821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3A1-46C3-8383-C1626E83821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0.70752989444387326</c:v>
                </c:pt>
                <c:pt idx="1">
                  <c:v>0.15559502900324984</c:v>
                </c:pt>
                <c:pt idx="2">
                  <c:v>0.13687507655288472</c:v>
                </c:pt>
              </c:numCache>
            </c:numRef>
          </c:val>
          <c:extLst>
            <c:ext xmlns:c16="http://schemas.microsoft.com/office/drawing/2014/chart" uri="{C3380CC4-5D6E-409C-BE32-E72D297353CC}">
              <c16:uniqueId val="{00000017-83A1-46C3-8383-C1626E838210}"/>
            </c:ext>
          </c:extLst>
        </c:ser>
        <c:ser>
          <c:idx val="4"/>
          <c:order val="4"/>
          <c:tx>
            <c:strRef>
              <c:f>Blad1!$F$1</c:f>
              <c:strCache>
                <c:ptCount val="1"/>
                <c:pt idx="0">
                  <c:v>BRUGGE 2023</c:v>
                </c:pt>
              </c:strCache>
            </c:strRef>
          </c:tx>
          <c:spPr>
            <a:solidFill>
              <a:srgbClr val="8EB4E3"/>
            </a:solidFill>
            <a:ln>
              <a:noFill/>
            </a:ln>
            <a:effectLst/>
          </c:spPr>
          <c:invertIfNegative val="0"/>
          <c:dLbls>
            <c:dLbl>
              <c:idx val="0"/>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3A1-46C3-8383-C1626E838210}"/>
                </c:ext>
              </c:extLst>
            </c:dLbl>
            <c:dLbl>
              <c:idx val="1"/>
              <c:layout>
                <c:manualLayout>
                  <c:x val="-3.4722330813664382E-3"/>
                  <c:y val="-5.1306500686888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3A1-46C3-8383-C1626E838210}"/>
                </c:ext>
              </c:extLst>
            </c:dLbl>
            <c:dLbl>
              <c:idx val="2"/>
              <c:layout>
                <c:manualLayout>
                  <c:x val="2.314814814814814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3A1-46C3-8383-C1626E83821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3A1-46C3-8383-C1626E83821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3A1-46C3-8383-C1626E83821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3A1-46C3-8383-C1626E8382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0.31902091332963112</c:v>
                </c:pt>
                <c:pt idx="1">
                  <c:v>0.17283872782203852</c:v>
                </c:pt>
                <c:pt idx="2">
                  <c:v>0.50814035884834952</c:v>
                </c:pt>
              </c:numCache>
            </c:numRef>
          </c:val>
          <c:extLst>
            <c:ext xmlns:c16="http://schemas.microsoft.com/office/drawing/2014/chart" uri="{C3380CC4-5D6E-409C-BE32-E72D297353CC}">
              <c16:uniqueId val="{0000001E-83A1-46C3-8383-C1626E838210}"/>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3147894768116898E-3"/>
                  <c:y val="-4.2802604164213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3A1-46C3-8383-C1626E838210}"/>
                </c:ext>
              </c:extLst>
            </c:dLbl>
            <c:dLbl>
              <c:idx val="1"/>
              <c:layout>
                <c:manualLayout>
                  <c:x val="-9.1020295344607841E-17"/>
                  <c:y val="-5.27736354552398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BB-490D-B845-ACD045617ED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0.4810882367404169</c:v>
                </c:pt>
                <c:pt idx="1">
                  <c:v>0.17999045398218186</c:v>
                </c:pt>
                <c:pt idx="2">
                  <c:v>0.33892130927737713</c:v>
                </c:pt>
              </c:numCache>
            </c:numRef>
          </c:cat>
          <c:val>
            <c:numRef>
              <c:f>Blad1!$G$2:$G$4</c:f>
              <c:numCache>
                <c:formatCode>###0%</c:formatCode>
                <c:ptCount val="3"/>
                <c:pt idx="0">
                  <c:v>0.4810882367404169</c:v>
                </c:pt>
                <c:pt idx="1">
                  <c:v>0.17999045398218186</c:v>
                </c:pt>
                <c:pt idx="2">
                  <c:v>0.33892130927737713</c:v>
                </c:pt>
              </c:numCache>
            </c:numRef>
          </c:val>
          <c:extLst>
            <c:ext xmlns:c16="http://schemas.microsoft.com/office/drawing/2014/chart" uri="{C3380CC4-5D6E-409C-BE32-E72D297353CC}">
              <c16:uniqueId val="{00000020-83A1-46C3-8383-C1626E83821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pt idx="0" formatCode="_(* #,##0.00_);_(* \(#,##0.00\);_(* &quot;-&quot;??_);_(@_)">
                  <c:v>0.67</c:v>
                </c:pt>
                <c:pt idx="2" formatCode="_(* #,##0.00_);_(* \(#,##0.00\);_(* &quot;-&quot;??_);_(@_)">
                  <c:v>2.67</c:v>
                </c:pt>
              </c:numCache>
            </c:numRef>
          </c:xVal>
          <c:yVal>
            <c:numRef>
              <c:f>Blad1!$N$2:$N$4</c:f>
              <c:numCache>
                <c:formatCode>###0%</c:formatCode>
                <c:ptCount val="3"/>
                <c:pt idx="0">
                  <c:v>0.57899999999999996</c:v>
                </c:pt>
                <c:pt idx="1">
                  <c:v>0.25</c:v>
                </c:pt>
                <c:pt idx="2">
                  <c:v>0.17199999999999999</c:v>
                </c:pt>
              </c:numCache>
            </c:numRef>
          </c:yVal>
          <c:smooth val="0"/>
          <c:extLst>
            <c:ext xmlns:c16="http://schemas.microsoft.com/office/drawing/2014/chart" uri="{C3380CC4-5D6E-409C-BE32-E72D297353CC}">
              <c16:uniqueId val="{00000021-83A1-46C3-8383-C1626E838210}"/>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1">
                  <c:v>1.8</c:v>
                </c:pt>
                <c:pt idx="2">
                  <c:v>2.8</c:v>
                </c:pt>
              </c:numCache>
            </c:numRef>
          </c:xVal>
          <c:yVal>
            <c:numRef>
              <c:f>Blad1!$O$2:$O$4</c:f>
              <c:numCache>
                <c:formatCode>###0%</c:formatCode>
                <c:ptCount val="3"/>
                <c:pt idx="0">
                  <c:v>0.436</c:v>
                </c:pt>
                <c:pt idx="1">
                  <c:v>0.26200000000000001</c:v>
                </c:pt>
                <c:pt idx="2">
                  <c:v>0.30199999999999999</c:v>
                </c:pt>
              </c:numCache>
            </c:numRef>
          </c:yVal>
          <c:smooth val="0"/>
          <c:extLst>
            <c:ext xmlns:c16="http://schemas.microsoft.com/office/drawing/2014/chart" uri="{C3380CC4-5D6E-409C-BE32-E72D297353CC}">
              <c16:uniqueId val="{00000022-83A1-46C3-8383-C1626E838210}"/>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numCache>
            </c:numRef>
          </c:xVal>
          <c:yVal>
            <c:numRef>
              <c:f>Blad1!$P$2:$P$4</c:f>
              <c:numCache>
                <c:formatCode>###0%</c:formatCode>
                <c:ptCount val="3"/>
                <c:pt idx="0">
                  <c:v>0.66400000000000003</c:v>
                </c:pt>
                <c:pt idx="1">
                  <c:v>0.20799999999999999</c:v>
                </c:pt>
                <c:pt idx="2">
                  <c:v>0.128</c:v>
                </c:pt>
              </c:numCache>
            </c:numRef>
          </c:yVal>
          <c:smooth val="0"/>
          <c:extLst>
            <c:ext xmlns:c16="http://schemas.microsoft.com/office/drawing/2014/chart" uri="{C3380CC4-5D6E-409C-BE32-E72D297353CC}">
              <c16:uniqueId val="{00000023-83A1-46C3-8383-C1626E838210}"/>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0.748</c:v>
                </c:pt>
                <c:pt idx="1">
                  <c:v>0.14599999999999999</c:v>
                </c:pt>
                <c:pt idx="2">
                  <c:v>0.106</c:v>
                </c:pt>
              </c:numCache>
            </c:numRef>
          </c:yVal>
          <c:smooth val="0"/>
          <c:extLst>
            <c:ext xmlns:c16="http://schemas.microsoft.com/office/drawing/2014/chart" uri="{C3380CC4-5D6E-409C-BE32-E72D297353CC}">
              <c16:uniqueId val="{00000024-83A1-46C3-8383-C1626E838210}"/>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###0%</c:formatCode>
                <c:ptCount val="3"/>
                <c:pt idx="0">
                  <c:v>0.42499999999999999</c:v>
                </c:pt>
                <c:pt idx="1">
                  <c:v>0.22700000000000001</c:v>
                </c:pt>
                <c:pt idx="2">
                  <c:v>0.34799999999999998</c:v>
                </c:pt>
              </c:numCache>
            </c:numRef>
          </c:yVal>
          <c:smooth val="0"/>
          <c:extLst>
            <c:ext xmlns:c16="http://schemas.microsoft.com/office/drawing/2014/chart" uri="{C3380CC4-5D6E-409C-BE32-E72D297353CC}">
              <c16:uniqueId val="{00000025-83A1-46C3-8383-C1626E838210}"/>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c:formatCode>
                <c:ptCount val="3"/>
                <c:pt idx="0">
                  <c:v>0.54700000000000004</c:v>
                </c:pt>
                <c:pt idx="1">
                  <c:v>0.22600000000000001</c:v>
                </c:pt>
                <c:pt idx="2">
                  <c:v>0.22700000000000001</c:v>
                </c:pt>
              </c:numCache>
            </c:numRef>
          </c:yVal>
          <c:smooth val="0"/>
          <c:extLst>
            <c:ext xmlns:c16="http://schemas.microsoft.com/office/drawing/2014/chart" uri="{C3380CC4-5D6E-409C-BE32-E72D297353CC}">
              <c16:uniqueId val="{00000026-83A1-46C3-8383-C1626E83821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3A1-46C3-8383-C1626E83821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3A1-46C3-8383-C1626E83821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3A1-46C3-8383-C1626E83821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3A1-46C3-8383-C1626E83821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3A1-46C3-8383-C1626E8382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pt idx="0" formatCode="_(* #,##0.00_);_(* \(#,##0.00\);_(* &quot;-&quot;??_);_(@_)">
                        <c:v>0.67</c:v>
                      </c:pt>
                      <c:pt idx="2" formatCode="_(* #,##0.00_);_(* \(#,##0.00\);_(* &quot;-&quot;??_);_(@_)">
                        <c:v>2.67</c:v>
                      </c:pt>
                    </c:numCache>
                  </c:numRef>
                </c:yVal>
                <c:smooth val="0"/>
                <c:extLst>
                  <c:ext xmlns:c16="http://schemas.microsoft.com/office/drawing/2014/chart" uri="{C3380CC4-5D6E-409C-BE32-E72D297353CC}">
                    <c16:uniqueId val="{0000002C-83A1-46C3-8383-C1626E83821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3A1-46C3-8383-C1626E83821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3A1-46C3-8383-C1626E83821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3A1-46C3-8383-C1626E8382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1">
                        <c:v>1.8</c:v>
                      </c:pt>
                      <c:pt idx="2">
                        <c:v>2.8</c:v>
                      </c:pt>
                    </c:numCache>
                  </c:numRef>
                </c:yVal>
                <c:smooth val="0"/>
                <c:extLst xmlns:c15="http://schemas.microsoft.com/office/drawing/2012/chart">
                  <c:ext xmlns:c16="http://schemas.microsoft.com/office/drawing/2014/chart" uri="{C3380CC4-5D6E-409C-BE32-E72D297353CC}">
                    <c16:uniqueId val="{00000030-83A1-46C3-8383-C1626E83821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3A1-46C3-8383-C1626E83821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3A1-46C3-8383-C1626E83821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3A1-46C3-8383-C1626E83821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3A1-46C3-8383-C1626E83821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3A1-46C3-8383-C1626E83821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3A1-46C3-8383-C1626E8382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numCache>
                  </c:numRef>
                </c:yVal>
                <c:smooth val="0"/>
                <c:extLst xmlns:c15="http://schemas.microsoft.com/office/drawing/2012/chart">
                  <c:ext xmlns:c16="http://schemas.microsoft.com/office/drawing/2014/chart" uri="{C3380CC4-5D6E-409C-BE32-E72D297353CC}">
                    <c16:uniqueId val="{00000037-83A1-46C3-8383-C1626E83821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8-83A1-46C3-8383-C1626E83821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9-83A1-46C3-8383-C1626E83821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3.5032142198147941E-3"/>
          <c:y val="0.91500203476300479"/>
          <c:w val="0.97663754016815596"/>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8792249457683647E-4"/>
                  <c:y val="-6.21138838410451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0B-4D7A-8A67-B1F4253BFE10}"/>
                </c:ext>
              </c:extLst>
            </c:dLbl>
            <c:dLbl>
              <c:idx val="1"/>
              <c:layout>
                <c:manualLayout>
                  <c:x val="-1.72117513634974E-3"/>
                  <c:y val="-4.7318622140052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0B-4D7A-8A67-B1F4253BFE10}"/>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0B-4D7A-8A67-B1F4253BFE1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0B-4D7A-8A67-B1F4253BFE1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0B-4D7A-8A67-B1F4253BFE1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50B-4D7A-8A67-B1F4253BFE1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0.36572574888990195</c:v>
                </c:pt>
                <c:pt idx="1">
                  <c:v>0.28152400129228605</c:v>
                </c:pt>
                <c:pt idx="2">
                  <c:v>0.35275024981779601</c:v>
                </c:pt>
              </c:numCache>
            </c:numRef>
          </c:val>
          <c:extLst>
            <c:ext xmlns:c16="http://schemas.microsoft.com/office/drawing/2014/chart" uri="{C3380CC4-5D6E-409C-BE32-E72D297353CC}">
              <c16:uniqueId val="{00000007-C50B-4D7A-8A67-B1F4253BFE10}"/>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2.3148153052384613E-3"/>
                  <c:y val="-3.75417184657845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50B-4D7A-8A67-B1F4253BFE10}"/>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50B-4D7A-8A67-B1F4253BFE1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0.31844700862889264</c:v>
                </c:pt>
                <c:pt idx="1">
                  <c:v>0.25440101123419046</c:v>
                </c:pt>
                <c:pt idx="2">
                  <c:v>0.42715198013694206</c:v>
                </c:pt>
              </c:numCache>
            </c:numRef>
          </c:val>
          <c:extLst>
            <c:ext xmlns:c16="http://schemas.microsoft.com/office/drawing/2014/chart" uri="{C3380CC4-5D6E-409C-BE32-E72D297353CC}">
              <c16:uniqueId val="{0000000B-C50B-4D7A-8A67-B1F4253BFE10}"/>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879224945768118E-4"/>
                  <c:y val="1.675936136478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50B-4D7A-8A67-B1F4253BFE10}"/>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50B-4D7A-8A67-B1F4253BFE10}"/>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50B-4D7A-8A67-B1F4253BFE1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0.65053285258113069</c:v>
                </c:pt>
                <c:pt idx="1">
                  <c:v>0.24489937704542183</c:v>
                </c:pt>
                <c:pt idx="2">
                  <c:v>0.10456777037344345</c:v>
                </c:pt>
              </c:numCache>
            </c:numRef>
          </c:val>
          <c:extLst>
            <c:ext xmlns:c16="http://schemas.microsoft.com/office/drawing/2014/chart" uri="{C3380CC4-5D6E-409C-BE32-E72D297353CC}">
              <c16:uniqueId val="{00000010-C50B-4D7A-8A67-B1F4253BFE10}"/>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0"/>
                  <c:y val="-7.55325495464840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50B-4D7A-8A67-B1F4253BFE10}"/>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50B-4D7A-8A67-B1F4253BFE10}"/>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50B-4D7A-8A67-B1F4253BFE1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50B-4D7A-8A67-B1F4253BFE1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50B-4D7A-8A67-B1F4253BFE10}"/>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0.67612895185167132</c:v>
                </c:pt>
                <c:pt idx="1">
                  <c:v>0.20971219518924844</c:v>
                </c:pt>
                <c:pt idx="2">
                  <c:v>0.11415885295909069</c:v>
                </c:pt>
              </c:numCache>
            </c:numRef>
          </c:val>
          <c:extLst>
            <c:ext xmlns:c16="http://schemas.microsoft.com/office/drawing/2014/chart" uri="{C3380CC4-5D6E-409C-BE32-E72D297353CC}">
              <c16:uniqueId val="{00000017-C50B-4D7A-8A67-B1F4253BFE10}"/>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6906602943921835E-3"/>
                  <c:y val="1.4709535319122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50B-4D7A-8A67-B1F4253BFE10}"/>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50B-4D7A-8A67-B1F4253BFE10}"/>
                </c:ext>
              </c:extLst>
            </c:dLbl>
            <c:dLbl>
              <c:idx val="2"/>
              <c:layout>
                <c:manualLayout>
                  <c:x val="-3.7584498915367294E-4"/>
                  <c:y val="1.668270500966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50B-4D7A-8A67-B1F4253BFE1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50B-4D7A-8A67-B1F4253BFE1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50B-4D7A-8A67-B1F4253BFE1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C50B-4D7A-8A67-B1F4253BFE1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0.24696744843130966</c:v>
                </c:pt>
                <c:pt idx="1">
                  <c:v>0.23048875374210567</c:v>
                </c:pt>
                <c:pt idx="2">
                  <c:v>0.52254379782659688</c:v>
                </c:pt>
              </c:numCache>
            </c:numRef>
          </c:val>
          <c:extLst>
            <c:ext xmlns:c16="http://schemas.microsoft.com/office/drawing/2014/chart" uri="{C3380CC4-5D6E-409C-BE32-E72D297353CC}">
              <c16:uniqueId val="{0000001E-C50B-4D7A-8A67-B1F4253BFE10}"/>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3148153052384613E-3"/>
                  <c:y val="1.9104694733620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C50B-4D7A-8A67-B1F4253BFE10}"/>
                </c:ext>
              </c:extLst>
            </c:dLbl>
            <c:dLbl>
              <c:idx val="1"/>
              <c:layout>
                <c:manualLayout>
                  <c:x val="-1.3453301471960672E-3"/>
                  <c:y val="-4.0873636679890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D2-4D44-923C-1073AF781FB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0.39504452826420278</c:v>
                </c:pt>
                <c:pt idx="1">
                  <c:v>0.24542052010981724</c:v>
                </c:pt>
                <c:pt idx="2">
                  <c:v>0.35953495162595095</c:v>
                </c:pt>
              </c:numCache>
            </c:numRef>
          </c:cat>
          <c:val>
            <c:numRef>
              <c:f>Blad1!$G$2:$G$4</c:f>
              <c:numCache>
                <c:formatCode>###0%</c:formatCode>
                <c:ptCount val="3"/>
                <c:pt idx="0">
                  <c:v>0.39504452826420278</c:v>
                </c:pt>
                <c:pt idx="1">
                  <c:v>0.24542052010981724</c:v>
                </c:pt>
                <c:pt idx="2">
                  <c:v>0.35953495162595095</c:v>
                </c:pt>
              </c:numCache>
            </c:numRef>
          </c:val>
          <c:extLst>
            <c:ext xmlns:c16="http://schemas.microsoft.com/office/drawing/2014/chart" uri="{C3380CC4-5D6E-409C-BE32-E72D297353CC}">
              <c16:uniqueId val="{00000020-C50B-4D7A-8A67-B1F4253BFE1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0.67</c:v>
                </c:pt>
                <c:pt idx="1">
                  <c:v>1.67</c:v>
                </c:pt>
                <c:pt idx="2">
                  <c:v>2.67</c:v>
                </c:pt>
              </c:numCache>
            </c:numRef>
          </c:xVal>
          <c:yVal>
            <c:numRef>
              <c:f>Blad1!$N$2:$N$4</c:f>
              <c:numCache>
                <c:formatCode>###0%</c:formatCode>
                <c:ptCount val="3"/>
                <c:pt idx="0">
                  <c:v>0.45</c:v>
                </c:pt>
                <c:pt idx="1">
                  <c:v>0.32500000000000001</c:v>
                </c:pt>
                <c:pt idx="2">
                  <c:v>0.22600000000000001</c:v>
                </c:pt>
              </c:numCache>
            </c:numRef>
          </c:yVal>
          <c:smooth val="0"/>
          <c:extLst>
            <c:ext xmlns:c16="http://schemas.microsoft.com/office/drawing/2014/chart" uri="{C3380CC4-5D6E-409C-BE32-E72D297353CC}">
              <c16:uniqueId val="{00000021-C50B-4D7A-8A67-B1F4253BFE10}"/>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c:formatCode>
                <c:ptCount val="3"/>
                <c:pt idx="0">
                  <c:v>0.371</c:v>
                </c:pt>
                <c:pt idx="1">
                  <c:v>0.34699999999999998</c:v>
                </c:pt>
                <c:pt idx="2">
                  <c:v>0.28100000000000003</c:v>
                </c:pt>
              </c:numCache>
            </c:numRef>
          </c:yVal>
          <c:smooth val="0"/>
          <c:extLst>
            <c:ext xmlns:c16="http://schemas.microsoft.com/office/drawing/2014/chart" uri="{C3380CC4-5D6E-409C-BE32-E72D297353CC}">
              <c16:uniqueId val="{00000022-C50B-4D7A-8A67-B1F4253BFE10}"/>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0.61799999999999999</c:v>
                </c:pt>
                <c:pt idx="1">
                  <c:v>0.246</c:v>
                </c:pt>
                <c:pt idx="2">
                  <c:v>0.13600000000000001</c:v>
                </c:pt>
              </c:numCache>
            </c:numRef>
          </c:yVal>
          <c:smooth val="0"/>
          <c:extLst>
            <c:ext xmlns:c16="http://schemas.microsoft.com/office/drawing/2014/chart" uri="{C3380CC4-5D6E-409C-BE32-E72D297353CC}">
              <c16:uniqueId val="{00000023-C50B-4D7A-8A67-B1F4253BFE10}"/>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numCache>
            </c:numRef>
          </c:xVal>
          <c:yVal>
            <c:numRef>
              <c:f>Blad1!$Q$2:$Q$4</c:f>
              <c:numCache>
                <c:formatCode>###0%</c:formatCode>
                <c:ptCount val="3"/>
                <c:pt idx="0">
                  <c:v>0.71599999999999997</c:v>
                </c:pt>
                <c:pt idx="1">
                  <c:v>0.186</c:v>
                </c:pt>
                <c:pt idx="2">
                  <c:v>9.8000000000000004E-2</c:v>
                </c:pt>
              </c:numCache>
            </c:numRef>
          </c:yVal>
          <c:smooth val="0"/>
          <c:extLst>
            <c:ext xmlns:c16="http://schemas.microsoft.com/office/drawing/2014/chart" uri="{C3380CC4-5D6E-409C-BE32-E72D297353CC}">
              <c16:uniqueId val="{00000024-C50B-4D7A-8A67-B1F4253BFE10}"/>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###0%</c:formatCode>
                <c:ptCount val="3"/>
                <c:pt idx="0">
                  <c:v>0.35699999999999998</c:v>
                </c:pt>
                <c:pt idx="1">
                  <c:v>0.33100000000000002</c:v>
                </c:pt>
                <c:pt idx="2">
                  <c:v>0.312</c:v>
                </c:pt>
              </c:numCache>
            </c:numRef>
          </c:yVal>
          <c:smooth val="0"/>
          <c:extLst>
            <c:ext xmlns:c16="http://schemas.microsoft.com/office/drawing/2014/chart" uri="{C3380CC4-5D6E-409C-BE32-E72D297353CC}">
              <c16:uniqueId val="{00000025-C50B-4D7A-8A67-B1F4253BFE10}"/>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c:formatCode>
                <c:ptCount val="3"/>
                <c:pt idx="0">
                  <c:v>0.47399999999999998</c:v>
                </c:pt>
                <c:pt idx="1">
                  <c:v>0.3</c:v>
                </c:pt>
                <c:pt idx="2">
                  <c:v>0.22600000000000001</c:v>
                </c:pt>
              </c:numCache>
            </c:numRef>
          </c:yVal>
          <c:smooth val="0"/>
          <c:extLst>
            <c:ext xmlns:c16="http://schemas.microsoft.com/office/drawing/2014/chart" uri="{C3380CC4-5D6E-409C-BE32-E72D297353CC}">
              <c16:uniqueId val="{00000026-C50B-4D7A-8A67-B1F4253BFE1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C50B-4D7A-8A67-B1F4253BFE1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C50B-4D7A-8A67-B1F4253BFE1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C50B-4D7A-8A67-B1F4253BFE1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C50B-4D7A-8A67-B1F4253BFE1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C50B-4D7A-8A67-B1F4253BFE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0.67</c:v>
                      </c:pt>
                      <c:pt idx="1">
                        <c:v>1.67</c:v>
                      </c:pt>
                      <c:pt idx="2">
                        <c:v>2.67</c:v>
                      </c:pt>
                    </c:numCache>
                  </c:numRef>
                </c:yVal>
                <c:smooth val="0"/>
                <c:extLst>
                  <c:ext xmlns:c16="http://schemas.microsoft.com/office/drawing/2014/chart" uri="{C3380CC4-5D6E-409C-BE32-E72D297353CC}">
                    <c16:uniqueId val="{0000002C-C50B-4D7A-8A67-B1F4253BFE1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C50B-4D7A-8A67-B1F4253BFE1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C50B-4D7A-8A67-B1F4253BFE1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C50B-4D7A-8A67-B1F4253BFE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30-C50B-4D7A-8A67-B1F4253BFE1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C50B-4D7A-8A67-B1F4253BFE1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C50B-4D7A-8A67-B1F4253BFE1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C50B-4D7A-8A67-B1F4253BFE1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C50B-4D7A-8A67-B1F4253BFE1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C50B-4D7A-8A67-B1F4253BFE1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C50B-4D7A-8A67-B1F4253BFE1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C50B-4D7A-8A67-B1F4253BFE1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numCache>
                  </c:numRef>
                </c:yVal>
                <c:smooth val="0"/>
                <c:extLst xmlns:c15="http://schemas.microsoft.com/office/drawing/2012/chart">
                  <c:ext xmlns:c16="http://schemas.microsoft.com/office/drawing/2014/chart" uri="{C3380CC4-5D6E-409C-BE32-E72D297353CC}">
                    <c16:uniqueId val="{00000038-C50B-4D7A-8A67-B1F4253BFE1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9-C50B-4D7A-8A67-B1F4253BFE1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75076328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4915830150875522E-3"/>
                  <c:y val="1.0246313258564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46-4E27-AEE3-D540563FA2BF}"/>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46-4E27-AEE3-D540563FA2BF}"/>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846-4E27-AEE3-D540563FA2BF}"/>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46-4E27-AEE3-D540563FA2BF}"/>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46-4E27-AEE3-D540563FA2BF}"/>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46-4E27-AEE3-D540563FA2BF}"/>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0.51943319533873511</c:v>
                </c:pt>
                <c:pt idx="1">
                  <c:v>0.23116223506164324</c:v>
                </c:pt>
                <c:pt idx="2">
                  <c:v>0.24940456959961113</c:v>
                </c:pt>
              </c:numCache>
            </c:numRef>
          </c:val>
          <c:extLst>
            <c:ext xmlns:c16="http://schemas.microsoft.com/office/drawing/2014/chart" uri="{C3380CC4-5D6E-409C-BE32-E72D297353CC}">
              <c16:uniqueId val="{00000007-F846-4E27-AEE3-D540563FA2BF}"/>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5361421886345913E-4"/>
                  <c:y val="2.82958942080030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46-4E27-AEE3-D540563FA2BF}"/>
                </c:ext>
              </c:extLst>
            </c:dLbl>
            <c:dLbl>
              <c:idx val="1"/>
              <c:layout>
                <c:manualLayout>
                  <c:x val="-9.7839840978181231E-17"/>
                  <c:y val="-4.56171480689524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B3-498D-A481-D221B4043C17}"/>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46-4E27-AEE3-D540563FA2B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0.47516397744938849</c:v>
                </c:pt>
                <c:pt idx="1">
                  <c:v>0.23217661794310632</c:v>
                </c:pt>
                <c:pt idx="2">
                  <c:v>0.29265940460753159</c:v>
                </c:pt>
              </c:numCache>
            </c:numRef>
          </c:val>
          <c:extLst>
            <c:ext xmlns:c16="http://schemas.microsoft.com/office/drawing/2014/chart" uri="{C3380CC4-5D6E-409C-BE32-E72D297353CC}">
              <c16:uniqueId val="{0000000B-F846-4E27-AEE3-D540563FA2BF}"/>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3879528279053E-3"/>
                  <c:y val="-6.8059624458417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846-4E27-AEE3-D540563FA2BF}"/>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846-4E27-AEE3-D540563FA2BF}"/>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846-4E27-AEE3-D540563FA2BF}"/>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0.71185198169620578</c:v>
                </c:pt>
                <c:pt idx="1">
                  <c:v>0.20102655881980475</c:v>
                </c:pt>
                <c:pt idx="2">
                  <c:v>8.7121459483986599E-2</c:v>
                </c:pt>
              </c:numCache>
            </c:numRef>
          </c:val>
          <c:extLst>
            <c:ext xmlns:c16="http://schemas.microsoft.com/office/drawing/2014/chart" uri="{C3380CC4-5D6E-409C-BE32-E72D297353CC}">
              <c16:uniqueId val="{00000010-F846-4E27-AEE3-D540563FA2BF}"/>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846-4E27-AEE3-D540563FA2BF}"/>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846-4E27-AEE3-D540563FA2BF}"/>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846-4E27-AEE3-D540563FA2BF}"/>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846-4E27-AEE3-D540563FA2BF}"/>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846-4E27-AEE3-D540563FA2BF}"/>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0.72607463694366781</c:v>
                </c:pt>
                <c:pt idx="1">
                  <c:v>0.15092832268463108</c:v>
                </c:pt>
                <c:pt idx="2">
                  <c:v>0.12299704037170663</c:v>
                </c:pt>
              </c:numCache>
            </c:numRef>
          </c:val>
          <c:extLst>
            <c:ext xmlns:c16="http://schemas.microsoft.com/office/drawing/2014/chart" uri="{C3380CC4-5D6E-409C-BE32-E72D297353CC}">
              <c16:uniqueId val="{00000017-F846-4E27-AEE3-D540563FA2BF}"/>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689132130275E-3"/>
                  <c:y val="-4.56171480689523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846-4E27-AEE3-D540563FA2BF}"/>
                </c:ext>
              </c:extLst>
            </c:dLbl>
            <c:dLbl>
              <c:idx val="2"/>
              <c:layout>
                <c:manualLayout>
                  <c:x val="2.3147759056558106E-3"/>
                  <c:y val="-5.3326473722616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846-4E27-AEE3-D540563FA2BF}"/>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846-4E27-AEE3-D540563FA2BF}"/>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846-4E27-AEE3-D540563FA2BF}"/>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846-4E27-AEE3-D540563FA2B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0.39019482364949126</c:v>
                </c:pt>
                <c:pt idx="1">
                  <c:v>0.23261783699800975</c:v>
                </c:pt>
                <c:pt idx="2">
                  <c:v>0.37718733935252458</c:v>
                </c:pt>
              </c:numCache>
            </c:numRef>
          </c:val>
          <c:extLst>
            <c:ext xmlns:c16="http://schemas.microsoft.com/office/drawing/2014/chart" uri="{C3380CC4-5D6E-409C-BE32-E72D297353CC}">
              <c16:uniqueId val="{0000001D-F846-4E27-AEE3-D540563FA2BF}"/>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3147759056558596E-3"/>
                  <c:y val="-9.68523062631985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F846-4E27-AEE3-D540563FA2BF}"/>
                </c:ext>
              </c:extLst>
            </c:dLbl>
            <c:dLbl>
              <c:idx val="1"/>
              <c:layout>
                <c:manualLayout>
                  <c:x val="-2.6683901245193676E-3"/>
                  <c:y val="-4.2108136679032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B3-498D-A481-D221B4043C17}"/>
                </c:ext>
              </c:extLst>
            </c:dLbl>
            <c:dLbl>
              <c:idx val="2"/>
              <c:layout>
                <c:manualLayout>
                  <c:x val="-1.3341950622596348E-3"/>
                  <c:y val="3.50901138991941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35-4425-A15D-D61D012EBE5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0.52094454085121544</c:v>
                </c:pt>
                <c:pt idx="1">
                  <c:v>0.21782102186125621</c:v>
                </c:pt>
                <c:pt idx="2">
                  <c:v>0.26123443728750628</c:v>
                </c:pt>
              </c:numCache>
            </c:numRef>
          </c:cat>
          <c:val>
            <c:numRef>
              <c:f>Blad1!$G$2:$G$4</c:f>
              <c:numCache>
                <c:formatCode>###0%</c:formatCode>
                <c:ptCount val="3"/>
                <c:pt idx="0">
                  <c:v>0.52094454085121544</c:v>
                </c:pt>
                <c:pt idx="1">
                  <c:v>0.21782102186125621</c:v>
                </c:pt>
                <c:pt idx="2">
                  <c:v>0.26123443728750628</c:v>
                </c:pt>
              </c:numCache>
            </c:numRef>
          </c:val>
          <c:extLst>
            <c:ext xmlns:c16="http://schemas.microsoft.com/office/drawing/2014/chart" uri="{C3380CC4-5D6E-409C-BE32-E72D297353CC}">
              <c16:uniqueId val="{0000001F-F846-4E27-AEE3-D540563FA2BF}"/>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pt idx="0" formatCode="_(* #,##0.00_);_(* \(#,##0.00\);_(* &quot;-&quot;??_);_(@_)">
                  <c:v>0.66</c:v>
                </c:pt>
                <c:pt idx="2" formatCode="_(* #,##0.00_);_(* \(#,##0.00\);_(* &quot;-&quot;??_);_(@_)">
                  <c:v>2.66</c:v>
                </c:pt>
              </c:numCache>
            </c:numRef>
          </c:xVal>
          <c:yVal>
            <c:numRef>
              <c:f>Blad1!$N$2:$N$4</c:f>
              <c:numCache>
                <c:formatCode>###0%</c:formatCode>
                <c:ptCount val="3"/>
                <c:pt idx="0">
                  <c:v>0.60099999999999998</c:v>
                </c:pt>
                <c:pt idx="1">
                  <c:v>0.26200000000000001</c:v>
                </c:pt>
                <c:pt idx="2">
                  <c:v>0.13600000000000001</c:v>
                </c:pt>
              </c:numCache>
            </c:numRef>
          </c:yVal>
          <c:smooth val="0"/>
          <c:extLst>
            <c:ext xmlns:c16="http://schemas.microsoft.com/office/drawing/2014/chart" uri="{C3380CC4-5D6E-409C-BE32-E72D297353CC}">
              <c16:uniqueId val="{00000020-F846-4E27-AEE3-D540563FA2BF}"/>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1">
                  <c:v>1.8</c:v>
                </c:pt>
                <c:pt idx="2">
                  <c:v>2.8</c:v>
                </c:pt>
              </c:numCache>
            </c:numRef>
          </c:xVal>
          <c:yVal>
            <c:numRef>
              <c:f>Blad1!$O$2:$O$4</c:f>
              <c:numCache>
                <c:formatCode>###0%</c:formatCode>
                <c:ptCount val="3"/>
                <c:pt idx="0">
                  <c:v>0.51300000000000001</c:v>
                </c:pt>
                <c:pt idx="1">
                  <c:v>0.28399999999999997</c:v>
                </c:pt>
                <c:pt idx="2">
                  <c:v>0.20300000000000001</c:v>
                </c:pt>
              </c:numCache>
            </c:numRef>
          </c:yVal>
          <c:smooth val="0"/>
          <c:extLst>
            <c:ext xmlns:c16="http://schemas.microsoft.com/office/drawing/2014/chart" uri="{C3380CC4-5D6E-409C-BE32-E72D297353CC}">
              <c16:uniqueId val="{00000021-F846-4E27-AEE3-D540563FA2BF}"/>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0.69199999999999995</c:v>
                </c:pt>
                <c:pt idx="1">
                  <c:v>0.20899999999999999</c:v>
                </c:pt>
                <c:pt idx="2">
                  <c:v>9.8000000000000004E-2</c:v>
                </c:pt>
              </c:numCache>
            </c:numRef>
          </c:yVal>
          <c:smooth val="0"/>
          <c:extLst>
            <c:ext xmlns:c16="http://schemas.microsoft.com/office/drawing/2014/chart" uri="{C3380CC4-5D6E-409C-BE32-E72D297353CC}">
              <c16:uniqueId val="{00000022-F846-4E27-AEE3-D540563FA2BF}"/>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0.75800000000000001</c:v>
                </c:pt>
                <c:pt idx="1">
                  <c:v>0.16600000000000001</c:v>
                </c:pt>
                <c:pt idx="2">
                  <c:v>7.5999999999999998E-2</c:v>
                </c:pt>
              </c:numCache>
            </c:numRef>
          </c:yVal>
          <c:smooth val="0"/>
          <c:extLst>
            <c:ext xmlns:c16="http://schemas.microsoft.com/office/drawing/2014/chart" uri="{C3380CC4-5D6E-409C-BE32-E72D297353CC}">
              <c16:uniqueId val="{00000023-F846-4E27-AEE3-D540563FA2BF}"/>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###0%</c:formatCode>
                <c:ptCount val="3"/>
                <c:pt idx="0">
                  <c:v>0.53299999999999992</c:v>
                </c:pt>
                <c:pt idx="1">
                  <c:v>0.28199999999999997</c:v>
                </c:pt>
                <c:pt idx="2">
                  <c:v>0.185</c:v>
                </c:pt>
              </c:numCache>
            </c:numRef>
          </c:yVal>
          <c:smooth val="0"/>
          <c:extLst>
            <c:ext xmlns:c16="http://schemas.microsoft.com/office/drawing/2014/chart" uri="{C3380CC4-5D6E-409C-BE32-E72D297353CC}">
              <c16:uniqueId val="{00000024-F846-4E27-AEE3-D540563FA2BF}"/>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pt idx="2">
                  <c:v>3.33</c:v>
                </c:pt>
              </c:numCache>
            </c:numRef>
          </c:xVal>
          <c:yVal>
            <c:numRef>
              <c:f>Blad1!$S$2:$S$4</c:f>
              <c:numCache>
                <c:formatCode>###0%</c:formatCode>
                <c:ptCount val="3"/>
                <c:pt idx="0">
                  <c:v>0.60099999999999998</c:v>
                </c:pt>
                <c:pt idx="1">
                  <c:v>0.25</c:v>
                </c:pt>
                <c:pt idx="2">
                  <c:v>0.14899999999999999</c:v>
                </c:pt>
              </c:numCache>
            </c:numRef>
          </c:yVal>
          <c:smooth val="0"/>
          <c:extLst>
            <c:ext xmlns:c16="http://schemas.microsoft.com/office/drawing/2014/chart" uri="{C3380CC4-5D6E-409C-BE32-E72D297353CC}">
              <c16:uniqueId val="{00000025-F846-4E27-AEE3-D540563FA2BF}"/>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846-4E27-AEE3-D540563FA2BF}"/>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F846-4E27-AEE3-D540563FA2BF}"/>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F846-4E27-AEE3-D540563FA2BF}"/>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846-4E27-AEE3-D540563FA2BF}"/>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F846-4E27-AEE3-D540563FA2B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pt idx="0" formatCode="_(* #,##0.00_);_(* \(#,##0.00\);_(* &quot;-&quot;??_);_(@_)">
                        <c:v>0.66</c:v>
                      </c:pt>
                      <c:pt idx="2" formatCode="_(* #,##0.00_);_(* \(#,##0.00\);_(* &quot;-&quot;??_);_(@_)">
                        <c:v>2.66</c:v>
                      </c:pt>
                    </c:numCache>
                  </c:numRef>
                </c:yVal>
                <c:smooth val="0"/>
                <c:extLst>
                  <c:ext xmlns:c16="http://schemas.microsoft.com/office/drawing/2014/chart" uri="{C3380CC4-5D6E-409C-BE32-E72D297353CC}">
                    <c16:uniqueId val="{0000002B-F846-4E27-AEE3-D540563FA2BF}"/>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846-4E27-AEE3-D540563FA2BF}"/>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F846-4E27-AEE3-D540563FA2BF}"/>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F846-4E27-AEE3-D540563FA2B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1">
                        <c:v>1.8</c:v>
                      </c:pt>
                      <c:pt idx="2">
                        <c:v>2.8</c:v>
                      </c:pt>
                    </c:numCache>
                  </c:numRef>
                </c:yVal>
                <c:smooth val="0"/>
                <c:extLst xmlns:c15="http://schemas.microsoft.com/office/drawing/2012/chart">
                  <c:ext xmlns:c16="http://schemas.microsoft.com/office/drawing/2014/chart" uri="{C3380CC4-5D6E-409C-BE32-E72D297353CC}">
                    <c16:uniqueId val="{0000002F-F846-4E27-AEE3-D540563FA2BF}"/>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846-4E27-AEE3-D540563FA2BF}"/>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846-4E27-AEE3-D540563FA2BF}"/>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F846-4E27-AEE3-D540563FA2BF}"/>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F846-4E27-AEE3-D540563FA2BF}"/>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F846-4E27-AEE3-D540563FA2BF}"/>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F846-4E27-AEE3-D540563FA2B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F846-4E27-AEE3-D540563FA2BF}"/>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F846-4E27-AEE3-D540563FA2BF}"/>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8-F846-4E27-AEE3-D540563FA2BF}"/>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61413145789"/>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3148148148148203E-3"/>
                  <c:y val="8.11385333905734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22-4715-93BC-4CF51FBAFE48}"/>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22-4715-93BC-4CF51FBAFE48}"/>
                </c:ext>
              </c:extLst>
            </c:dLbl>
            <c:dLbl>
              <c:idx val="2"/>
              <c:layout>
                <c:manualLayout>
                  <c:x val="-3.4984927103551195E-3"/>
                  <c:y val="-2.0591443666173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22-4715-93BC-4CF51FBAFE48}"/>
                </c:ext>
              </c:extLst>
            </c:dLbl>
            <c:dLbl>
              <c:idx val="3"/>
              <c:layout>
                <c:manualLayout>
                  <c:x val="-4.6296296296296294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22-4715-93BC-4CF51FBAFE4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22-4715-93BC-4CF51FBAFE4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22-4715-93BC-4CF51FBAFE48}"/>
                </c:ext>
              </c:extLst>
            </c:dLbl>
            <c:dLbl>
              <c:idx val="6"/>
              <c:layout>
                <c:manualLayout>
                  <c:x val="-4.5770455035197433E-3"/>
                  <c:y val="-3.9614465490495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Blad1!$B$2:$B$8</c:f>
              <c:numCache>
                <c:formatCode>###0%</c:formatCode>
                <c:ptCount val="7"/>
                <c:pt idx="0">
                  <c:v>0.72799999999999998</c:v>
                </c:pt>
                <c:pt idx="1">
                  <c:v>0.128</c:v>
                </c:pt>
                <c:pt idx="2">
                  <c:v>0.155</c:v>
                </c:pt>
                <c:pt idx="3">
                  <c:v>0.10199999999999999</c:v>
                </c:pt>
                <c:pt idx="4">
                  <c:v>0.09</c:v>
                </c:pt>
                <c:pt idx="5">
                  <c:v>6.8000000000000005E-2</c:v>
                </c:pt>
                <c:pt idx="6">
                  <c:v>0.03</c:v>
                </c:pt>
              </c:numCache>
            </c:numRef>
          </c:val>
          <c:extLst>
            <c:ext xmlns:c16="http://schemas.microsoft.com/office/drawing/2014/chart" uri="{C3380CC4-5D6E-409C-BE32-E72D297353CC}">
              <c16:uniqueId val="{00000007-D722-4715-93BC-4CF51FBAFE48}"/>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2.3148148148148043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22-4715-93BC-4CF51FBAFE48}"/>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22-4715-93BC-4CF51FBAFE48}"/>
                </c:ext>
              </c:extLst>
            </c:dLbl>
            <c:dLbl>
              <c:idx val="3"/>
              <c:layout>
                <c:manualLayout>
                  <c:x val="2.3148148148148147E-3"/>
                  <c:y val="-1.40301633044725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AD-4026-A3CD-497715F02434}"/>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Blad1!$C$2:$C$8</c:f>
              <c:numCache>
                <c:formatCode>###0%</c:formatCode>
                <c:ptCount val="7"/>
                <c:pt idx="0">
                  <c:v>0.60899999999999999</c:v>
                </c:pt>
                <c:pt idx="1">
                  <c:v>0.26900000000000002</c:v>
                </c:pt>
                <c:pt idx="2">
                  <c:v>0.17499999999999999</c:v>
                </c:pt>
                <c:pt idx="3">
                  <c:v>0.13200000000000001</c:v>
                </c:pt>
                <c:pt idx="4">
                  <c:v>0.16500000000000001</c:v>
                </c:pt>
                <c:pt idx="5">
                  <c:v>5.1999999999999998E-2</c:v>
                </c:pt>
                <c:pt idx="6">
                  <c:v>5.8000000000000003E-2</c:v>
                </c:pt>
              </c:numCache>
            </c:numRef>
          </c:val>
          <c:extLst>
            <c:ext xmlns:c16="http://schemas.microsoft.com/office/drawing/2014/chart" uri="{C3380CC4-5D6E-409C-BE32-E72D297353CC}">
              <c16:uniqueId val="{0000000B-D722-4715-93BC-4CF51FBAFE48}"/>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2.3673730510182052E-3"/>
                  <c:y val="-0.112571293101900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722-4715-93BC-4CF51FBAFE48}"/>
                </c:ext>
              </c:extLst>
            </c:dLbl>
            <c:dLbl>
              <c:idx val="1"/>
              <c:layout>
                <c:manualLayout>
                  <c:x val="-1.157403092423033E-3"/>
                  <c:y val="-3.4693776261363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722-4715-93BC-4CF51FBAFE4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722-4715-93BC-4CF51FBAFE48}"/>
                </c:ext>
              </c:extLst>
            </c:dLbl>
            <c:dLbl>
              <c:idx val="3"/>
              <c:layout>
                <c:manualLayout>
                  <c:x val="0"/>
                  <c:y val="-4.35863400251961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BB-4086-AB5B-26CA057178BF}"/>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Blad1!$D$2:$D$8</c:f>
              <c:numCache>
                <c:formatCode>###0%</c:formatCode>
                <c:ptCount val="7"/>
                <c:pt idx="0">
                  <c:v>0.91400000000000003</c:v>
                </c:pt>
                <c:pt idx="1">
                  <c:v>4.7E-2</c:v>
                </c:pt>
                <c:pt idx="2">
                  <c:v>5.5E-2</c:v>
                </c:pt>
                <c:pt idx="3">
                  <c:v>3.5000000000000003E-2</c:v>
                </c:pt>
                <c:pt idx="4">
                  <c:v>1.6E-2</c:v>
                </c:pt>
                <c:pt idx="5">
                  <c:v>1.9E-2</c:v>
                </c:pt>
                <c:pt idx="6">
                  <c:v>0.02</c:v>
                </c:pt>
              </c:numCache>
            </c:numRef>
          </c:val>
          <c:extLst>
            <c:ext xmlns:c16="http://schemas.microsoft.com/office/drawing/2014/chart" uri="{C3380CC4-5D6E-409C-BE32-E72D297353CC}">
              <c16:uniqueId val="{00000010-D722-4715-93BC-4CF51FBAFE48}"/>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9.9970249390634452E-4"/>
                  <c:y val="-6.2134954502302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722-4715-93BC-4CF51FBAFE48}"/>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722-4715-93BC-4CF51FBAFE48}"/>
                </c:ext>
              </c:extLst>
            </c:dLbl>
            <c:dLbl>
              <c:idx val="2"/>
              <c:layout>
                <c:manualLayout>
                  <c:x val="-3.472222222222222E-3"/>
                  <c:y val="-8.41809798268356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722-4715-93BC-4CF51FBAFE48}"/>
                </c:ext>
              </c:extLst>
            </c:dLbl>
            <c:dLbl>
              <c:idx val="3"/>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45-4F45-BAD2-85E8F2AB76AC}"/>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722-4715-93BC-4CF51FBAFE4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722-4715-93BC-4CF51FBAFE48}"/>
                </c:ext>
              </c:extLst>
            </c:dLbl>
            <c:dLbl>
              <c:idx val="6"/>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Blad1!$E$2:$E$8</c:f>
              <c:numCache>
                <c:formatCode>###0%</c:formatCode>
                <c:ptCount val="7"/>
                <c:pt idx="0">
                  <c:v>0.88900000000000001</c:v>
                </c:pt>
                <c:pt idx="1">
                  <c:v>5.5E-2</c:v>
                </c:pt>
                <c:pt idx="2">
                  <c:v>4.5999999999999999E-2</c:v>
                </c:pt>
                <c:pt idx="3">
                  <c:v>2.7E-2</c:v>
                </c:pt>
                <c:pt idx="4">
                  <c:v>5.0999999999999997E-2</c:v>
                </c:pt>
                <c:pt idx="5">
                  <c:v>0.05</c:v>
                </c:pt>
                <c:pt idx="6">
                  <c:v>1.6E-2</c:v>
                </c:pt>
              </c:numCache>
            </c:numRef>
          </c:val>
          <c:extLst>
            <c:ext xmlns:c16="http://schemas.microsoft.com/office/drawing/2014/chart" uri="{C3380CC4-5D6E-409C-BE32-E72D297353CC}">
              <c16:uniqueId val="{00000017-D722-4715-93BC-4CF51FBAFE48}"/>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3148148148148147E-3"/>
                  <c:y val="-3.367239193073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A4-4238-BE3B-A0F4CF81F5DA}"/>
                </c:ext>
              </c:extLst>
            </c:dLbl>
            <c:dLbl>
              <c:idx val="1"/>
              <c:layout>
                <c:manualLayout>
                  <c:x val="-2.3148148148148147E-3"/>
                  <c:y val="8.41809798268336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722-4715-93BC-4CF51FBAFE48}"/>
                </c:ext>
              </c:extLst>
            </c:dLbl>
            <c:dLbl>
              <c:idx val="2"/>
              <c:layout>
                <c:manualLayout>
                  <c:x val="-1.1574030924230763E-3"/>
                  <c:y val="1.8259798874516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722-4715-93BC-4CF51FBAFE48}"/>
                </c:ext>
              </c:extLst>
            </c:dLbl>
            <c:dLbl>
              <c:idx val="4"/>
              <c:layout>
                <c:manualLayout>
                  <c:x val="1.1311196593368821E-3"/>
                  <c:y val="2.17570020623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722-4715-93BC-4CF51FBAFE4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722-4715-93BC-4CF51FBAFE4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cat>
          <c:val>
            <c:numRef>
              <c:f>Blad1!$F$2:$F$8</c:f>
              <c:numCache>
                <c:formatCode>###0%</c:formatCode>
                <c:ptCount val="7"/>
                <c:pt idx="0">
                  <c:v>0.504</c:v>
                </c:pt>
                <c:pt idx="1">
                  <c:v>0.34</c:v>
                </c:pt>
                <c:pt idx="2">
                  <c:v>0.13100000000000001</c:v>
                </c:pt>
                <c:pt idx="3">
                  <c:v>0.15</c:v>
                </c:pt>
                <c:pt idx="4">
                  <c:v>0.311</c:v>
                </c:pt>
                <c:pt idx="5">
                  <c:v>0.122</c:v>
                </c:pt>
                <c:pt idx="6">
                  <c:v>8.1000000000000003E-2</c:v>
                </c:pt>
              </c:numCache>
            </c:numRef>
          </c:val>
          <c:extLst>
            <c:ext xmlns:c16="http://schemas.microsoft.com/office/drawing/2014/chart" uri="{C3380CC4-5D6E-409C-BE32-E72D297353CC}">
              <c16:uniqueId val="{0000001D-D722-4715-93BC-4CF51FBAFE48}"/>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3673730510181943E-3"/>
                  <c:y val="-0.137464610848695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88-42CC-9DC7-45092244AE63}"/>
                </c:ext>
              </c:extLst>
            </c:dLbl>
            <c:dLbl>
              <c:idx val="1"/>
              <c:layout>
                <c:manualLayout>
                  <c:x val="4.6296296296296294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D722-4715-93BC-4CF51FBAFE48}"/>
                </c:ext>
              </c:extLst>
            </c:dLbl>
            <c:dLbl>
              <c:idx val="2"/>
              <c:layout>
                <c:manualLayout>
                  <c:x val="0"/>
                  <c:y val="-1.1224130643578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D722-4715-93BC-4CF51FBAFE48}"/>
                </c:ext>
              </c:extLst>
            </c:dLbl>
            <c:dLbl>
              <c:idx val="3"/>
              <c:layout>
                <c:manualLayout>
                  <c:x val="4.62962962962962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45-4F45-BAD2-85E8F2AB76AC}"/>
                </c:ext>
              </c:extLst>
            </c:dLbl>
            <c:dLbl>
              <c:idx val="4"/>
              <c:layout>
                <c:manualLayout>
                  <c:x val="8.101851851851851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AD-4026-A3CD-497715F02434}"/>
                </c:ext>
              </c:extLst>
            </c:dLbl>
            <c:dLbl>
              <c:idx val="5"/>
              <c:layout>
                <c:manualLayout>
                  <c:x val="3.4722222222220525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AD-4026-A3CD-497715F024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Blad1!$G$2:$G$8</c:f>
              <c:numCache>
                <c:formatCode>###0%</c:formatCode>
                <c:ptCount val="7"/>
                <c:pt idx="0">
                  <c:v>0.67600000000000005</c:v>
                </c:pt>
                <c:pt idx="1">
                  <c:v>0.20699999999999999</c:v>
                </c:pt>
                <c:pt idx="2">
                  <c:v>0.126</c:v>
                </c:pt>
                <c:pt idx="3">
                  <c:v>0.106</c:v>
                </c:pt>
                <c:pt idx="4">
                  <c:v>0.161</c:v>
                </c:pt>
                <c:pt idx="5">
                  <c:v>7.0999999999999994E-2</c:v>
                </c:pt>
                <c:pt idx="6">
                  <c:v>4.9000000000000002E-2</c:v>
                </c:pt>
              </c:numCache>
            </c:numRef>
          </c:cat>
          <c:val>
            <c:numRef>
              <c:f>Blad1!$G$2:$G$8</c:f>
              <c:numCache>
                <c:formatCode>###0%</c:formatCode>
                <c:ptCount val="7"/>
                <c:pt idx="0">
                  <c:v>0.67600000000000005</c:v>
                </c:pt>
                <c:pt idx="1">
                  <c:v>0.20699999999999999</c:v>
                </c:pt>
                <c:pt idx="2">
                  <c:v>0.126</c:v>
                </c:pt>
                <c:pt idx="3">
                  <c:v>0.106</c:v>
                </c:pt>
                <c:pt idx="4">
                  <c:v>0.161</c:v>
                </c:pt>
                <c:pt idx="5">
                  <c:v>7.0999999999999994E-2</c:v>
                </c:pt>
                <c:pt idx="6">
                  <c:v>4.9000000000000002E-2</c:v>
                </c:pt>
              </c:numCache>
            </c:numRef>
          </c:val>
          <c:extLst>
            <c:ext xmlns:c16="http://schemas.microsoft.com/office/drawing/2014/chart" uri="{C3380CC4-5D6E-409C-BE32-E72D297353CC}">
              <c16:uniqueId val="{0000001E-D722-4715-93BC-4CF51FBAFE4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Blad1!$H$2:$H$8</c:f>
              <c:numCache>
                <c:formatCode>_(* #,##0.00_);_(* \(#,##0.00\);_(* "-"??_);_(@_)</c:formatCode>
                <c:ptCount val="7"/>
                <c:pt idx="0">
                  <c:v>0.67</c:v>
                </c:pt>
                <c:pt idx="1">
                  <c:v>1.67</c:v>
                </c:pt>
                <c:pt idx="2">
                  <c:v>2.67</c:v>
                </c:pt>
                <c:pt idx="3" formatCode="0.0">
                  <c:v>3.67</c:v>
                </c:pt>
              </c:numCache>
            </c:numRef>
          </c:xVal>
          <c:yVal>
            <c:numRef>
              <c:f>Blad1!$N$2:$N$8</c:f>
              <c:numCache>
                <c:formatCode>###0%</c:formatCode>
                <c:ptCount val="7"/>
                <c:pt idx="0">
                  <c:v>0.58199999999999996</c:v>
                </c:pt>
                <c:pt idx="1">
                  <c:v>0.21</c:v>
                </c:pt>
                <c:pt idx="2">
                  <c:v>0.21299999999999999</c:v>
                </c:pt>
                <c:pt idx="3">
                  <c:v>0.14599999999999999</c:v>
                </c:pt>
                <c:pt idx="4">
                  <c:v>5.8999999999999997E-2</c:v>
                </c:pt>
                <c:pt idx="5">
                  <c:v>4.5999999999999999E-2</c:v>
                </c:pt>
                <c:pt idx="6">
                  <c:v>5.0999999999999997E-2</c:v>
                </c:pt>
              </c:numCache>
            </c:numRef>
          </c:yVal>
          <c:smooth val="0"/>
          <c:extLst>
            <c:ext xmlns:c16="http://schemas.microsoft.com/office/drawing/2014/chart" uri="{C3380CC4-5D6E-409C-BE32-E72D297353CC}">
              <c16:uniqueId val="{0000001F-D722-4715-93BC-4CF51FBAFE48}"/>
            </c:ext>
          </c:extLst>
        </c:ser>
        <c:ser>
          <c:idx val="8"/>
          <c:order val="12"/>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Blad1!$I$2:$I$8</c:f>
              <c:numCache>
                <c:formatCode>General</c:formatCode>
                <c:ptCount val="7"/>
                <c:pt idx="0">
                  <c:v>0.8</c:v>
                </c:pt>
                <c:pt idx="4">
                  <c:v>4.8</c:v>
                </c:pt>
              </c:numCache>
            </c:numRef>
          </c:xVal>
          <c:yVal>
            <c:numRef>
              <c:f>Blad1!$O$2:$O$8</c:f>
              <c:numCache>
                <c:formatCode>###0%</c:formatCode>
                <c:ptCount val="7"/>
                <c:pt idx="0">
                  <c:v>0.48199999999999998</c:v>
                </c:pt>
                <c:pt idx="1">
                  <c:v>0.27800000000000002</c:v>
                </c:pt>
                <c:pt idx="2">
                  <c:v>0.16200000000000001</c:v>
                </c:pt>
                <c:pt idx="3">
                  <c:v>0.16400000000000001</c:v>
                </c:pt>
                <c:pt idx="4">
                  <c:v>9.2999999999999999E-2</c:v>
                </c:pt>
                <c:pt idx="5">
                  <c:v>4.3999999999999997E-2</c:v>
                </c:pt>
                <c:pt idx="6">
                  <c:v>0.05</c:v>
                </c:pt>
              </c:numCache>
            </c:numRef>
          </c:yVal>
          <c:smooth val="0"/>
          <c:extLst>
            <c:ext xmlns:c16="http://schemas.microsoft.com/office/drawing/2014/chart" uri="{C3380CC4-5D6E-409C-BE32-E72D297353CC}">
              <c16:uniqueId val="{00000020-D722-4715-93BC-4CF51FBAFE48}"/>
            </c:ext>
          </c:extLst>
        </c:ser>
        <c:ser>
          <c:idx val="10"/>
          <c:order val="13"/>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Blad1!$J$2:$J$8</c:f>
              <c:numCache>
                <c:formatCode>General</c:formatCode>
                <c:ptCount val="7"/>
                <c:pt idx="0">
                  <c:v>0.93</c:v>
                </c:pt>
                <c:pt idx="1">
                  <c:v>1.93</c:v>
                </c:pt>
                <c:pt idx="2">
                  <c:v>2.93</c:v>
                </c:pt>
                <c:pt idx="3">
                  <c:v>3.93</c:v>
                </c:pt>
              </c:numCache>
            </c:numRef>
          </c:xVal>
          <c:yVal>
            <c:numRef>
              <c:f>Blad1!$P$2:$P$8</c:f>
              <c:numCache>
                <c:formatCode>###0%</c:formatCode>
                <c:ptCount val="7"/>
                <c:pt idx="0">
                  <c:v>0.73</c:v>
                </c:pt>
                <c:pt idx="1">
                  <c:v>0.113</c:v>
                </c:pt>
                <c:pt idx="2">
                  <c:v>0.108</c:v>
                </c:pt>
                <c:pt idx="3">
                  <c:v>9.0999999999999998E-2</c:v>
                </c:pt>
                <c:pt idx="4">
                  <c:v>4.0999999999999988E-2</c:v>
                </c:pt>
                <c:pt idx="5">
                  <c:v>2.1999999999999999E-2</c:v>
                </c:pt>
                <c:pt idx="6">
                  <c:v>3.9E-2</c:v>
                </c:pt>
              </c:numCache>
            </c:numRef>
          </c:yVal>
          <c:smooth val="0"/>
          <c:extLst>
            <c:ext xmlns:c16="http://schemas.microsoft.com/office/drawing/2014/chart" uri="{C3380CC4-5D6E-409C-BE32-E72D297353CC}">
              <c16:uniqueId val="{00000021-D722-4715-93BC-4CF51FBAFE48}"/>
            </c:ext>
          </c:extLst>
        </c:ser>
        <c:ser>
          <c:idx val="12"/>
          <c:order val="14"/>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Blad1!$K$2:$K$8</c:f>
              <c:numCache>
                <c:formatCode>General</c:formatCode>
                <c:ptCount val="7"/>
                <c:pt idx="0">
                  <c:v>1.07</c:v>
                </c:pt>
              </c:numCache>
            </c:numRef>
          </c:xVal>
          <c:yVal>
            <c:numRef>
              <c:f>Blad1!$Q$2:$Q$8</c:f>
              <c:numCache>
                <c:formatCode>###0%</c:formatCode>
                <c:ptCount val="7"/>
                <c:pt idx="0">
                  <c:v>0.81299999999999994</c:v>
                </c:pt>
                <c:pt idx="1">
                  <c:v>6.5000000000000002E-2</c:v>
                </c:pt>
                <c:pt idx="2">
                  <c:v>6.6000000000000003E-2</c:v>
                </c:pt>
                <c:pt idx="3">
                  <c:v>5.8999999999999997E-2</c:v>
                </c:pt>
                <c:pt idx="4">
                  <c:v>2.3E-2</c:v>
                </c:pt>
                <c:pt idx="5">
                  <c:v>0.03</c:v>
                </c:pt>
                <c:pt idx="6">
                  <c:v>1.6E-2</c:v>
                </c:pt>
              </c:numCache>
            </c:numRef>
          </c:yVal>
          <c:smooth val="0"/>
          <c:extLst>
            <c:ext xmlns:c16="http://schemas.microsoft.com/office/drawing/2014/chart" uri="{C3380CC4-5D6E-409C-BE32-E72D297353CC}">
              <c16:uniqueId val="{00000022-D722-4715-93BC-4CF51FBAFE48}"/>
            </c:ext>
          </c:extLst>
        </c:ser>
        <c:ser>
          <c:idx val="14"/>
          <c:order val="15"/>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Blad1!$L$2:$L$8</c:f>
              <c:numCache>
                <c:formatCode>General</c:formatCode>
                <c:ptCount val="7"/>
                <c:pt idx="0">
                  <c:v>1.2030000000000001</c:v>
                </c:pt>
                <c:pt idx="1">
                  <c:v>2.2029999999999998</c:v>
                </c:pt>
                <c:pt idx="4">
                  <c:v>5.2030000000000003</c:v>
                </c:pt>
              </c:numCache>
            </c:numRef>
          </c:xVal>
          <c:yVal>
            <c:numRef>
              <c:f>Blad1!$R$2:$R$8</c:f>
              <c:numCache>
                <c:formatCode>###0%</c:formatCode>
                <c:ptCount val="7"/>
                <c:pt idx="0">
                  <c:v>0.43099999999999999</c:v>
                </c:pt>
                <c:pt idx="1">
                  <c:v>0.254</c:v>
                </c:pt>
                <c:pt idx="2">
                  <c:v>0.13</c:v>
                </c:pt>
                <c:pt idx="3">
                  <c:v>0.183</c:v>
                </c:pt>
                <c:pt idx="4">
                  <c:v>0.24</c:v>
                </c:pt>
                <c:pt idx="5">
                  <c:v>8.5000000000000006E-2</c:v>
                </c:pt>
                <c:pt idx="6">
                  <c:v>6.2E-2</c:v>
                </c:pt>
              </c:numCache>
            </c:numRef>
          </c:yVal>
          <c:smooth val="0"/>
          <c:extLst>
            <c:ext xmlns:c16="http://schemas.microsoft.com/office/drawing/2014/chart" uri="{C3380CC4-5D6E-409C-BE32-E72D297353CC}">
              <c16:uniqueId val="{00000023-D722-4715-93BC-4CF51FBAFE48}"/>
            </c:ext>
          </c:extLst>
        </c:ser>
        <c:ser>
          <c:idx val="16"/>
          <c:order val="16"/>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Blad1!$M$2:$M$8</c:f>
              <c:numCache>
                <c:formatCode>General</c:formatCode>
                <c:ptCount val="7"/>
                <c:pt idx="0" formatCode="0.0">
                  <c:v>1.33</c:v>
                </c:pt>
                <c:pt idx="4" formatCode="0.0">
                  <c:v>5.33</c:v>
                </c:pt>
              </c:numCache>
            </c:numRef>
          </c:xVal>
          <c:yVal>
            <c:numRef>
              <c:f>Blad1!$S$2:$S$8</c:f>
              <c:numCache>
                <c:formatCode>###0%</c:formatCode>
                <c:ptCount val="7"/>
                <c:pt idx="0">
                  <c:v>0.58200000000000007</c:v>
                </c:pt>
                <c:pt idx="1">
                  <c:v>0.2</c:v>
                </c:pt>
                <c:pt idx="2">
                  <c:v>0.14299999999999999</c:v>
                </c:pt>
                <c:pt idx="3">
                  <c:v>0.13700000000000001</c:v>
                </c:pt>
                <c:pt idx="4">
                  <c:v>0.1</c:v>
                </c:pt>
                <c:pt idx="5">
                  <c:v>4.8000000000000001E-2</c:v>
                </c:pt>
                <c:pt idx="6">
                  <c:v>4.5999999999999999E-2</c:v>
                </c:pt>
              </c:numCache>
            </c:numRef>
          </c:yVal>
          <c:smooth val="0"/>
          <c:extLst>
            <c:ext xmlns:c16="http://schemas.microsoft.com/office/drawing/2014/chart" uri="{C3380CC4-5D6E-409C-BE32-E72D297353CC}">
              <c16:uniqueId val="{00000024-D722-4715-93BC-4CF51FBAFE4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D722-4715-93BC-4CF51FBAFE4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D722-4715-93BC-4CF51FBAFE4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D722-4715-93BC-4CF51FBAFE4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D722-4715-93BC-4CF51FBAFE4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c:ext uri="{02D57815-91ED-43cb-92C2-25804820EDAC}">
                        <c15:formulaRef>
                          <c15:sqref>Blad1!$H$2:$H$8</c15:sqref>
                        </c15:formulaRef>
                      </c:ext>
                    </c:extLst>
                    <c:numCache>
                      <c:formatCode>_(* #,##0.00_);_(* \(#,##0.00\);_(* "-"??_);_(@_)</c:formatCode>
                      <c:ptCount val="7"/>
                      <c:pt idx="0">
                        <c:v>0.67</c:v>
                      </c:pt>
                      <c:pt idx="1">
                        <c:v>1.67</c:v>
                      </c:pt>
                      <c:pt idx="2">
                        <c:v>2.67</c:v>
                      </c:pt>
                      <c:pt idx="3" formatCode="0.0">
                        <c:v>3.67</c:v>
                      </c:pt>
                    </c:numCache>
                  </c:numRef>
                </c:yVal>
                <c:smooth val="0"/>
                <c:extLst>
                  <c:ext xmlns:c16="http://schemas.microsoft.com/office/drawing/2014/chart" uri="{C3380CC4-5D6E-409C-BE32-E72D297353CC}">
                    <c16:uniqueId val="{0000002A-D722-4715-93BC-4CF51FBAFE4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D722-4715-93BC-4CF51FBAFE4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D722-4715-93BC-4CF51FBAFE4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xmlns:c15="http://schemas.microsoft.com/office/drawing/2012/chart">
                      <c:ext xmlns:c15="http://schemas.microsoft.com/office/drawing/2012/chart" uri="{02D57815-91ED-43cb-92C2-25804820EDAC}">
                        <c15:formulaRef>
                          <c15:sqref>Blad1!$I$2:$I$8</c15:sqref>
                        </c15:formulaRef>
                      </c:ext>
                    </c:extLst>
                    <c:numCache>
                      <c:formatCode>General</c:formatCode>
                      <c:ptCount val="7"/>
                      <c:pt idx="0">
                        <c:v>0.8</c:v>
                      </c:pt>
                      <c:pt idx="4">
                        <c:v>4.8</c:v>
                      </c:pt>
                    </c:numCache>
                  </c:numRef>
                </c:yVal>
                <c:smooth val="0"/>
                <c:extLst xmlns:c15="http://schemas.microsoft.com/office/drawing/2012/chart">
                  <c:ext xmlns:c16="http://schemas.microsoft.com/office/drawing/2014/chart" uri="{C3380CC4-5D6E-409C-BE32-E72D297353CC}">
                    <c16:uniqueId val="{0000002E-D722-4715-93BC-4CF51FBAFE4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D722-4715-93BC-4CF51FBAFE4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D722-4715-93BC-4CF51FBAFE4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D722-4715-93BC-4CF51FBAFE4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D722-4715-93BC-4CF51FBAFE4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D722-4715-93BC-4CF51FBAFE4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xmlns:c15="http://schemas.microsoft.com/office/drawing/2012/chart">
                      <c:ext xmlns:c15="http://schemas.microsoft.com/office/drawing/2012/chart" uri="{02D57815-91ED-43cb-92C2-25804820EDAC}">
                        <c15:formulaRef>
                          <c15:sqref>Blad1!$J$2:$J$8</c15:sqref>
                        </c15:formulaRef>
                      </c:ext>
                    </c:extLst>
                    <c:numCache>
                      <c:formatCode>General</c:formatCode>
                      <c:ptCount val="7"/>
                      <c:pt idx="0">
                        <c:v>0.93</c:v>
                      </c:pt>
                      <c:pt idx="1">
                        <c:v>1.93</c:v>
                      </c:pt>
                      <c:pt idx="2">
                        <c:v>2.93</c:v>
                      </c:pt>
                      <c:pt idx="3">
                        <c:v>3.93</c:v>
                      </c:pt>
                    </c:numCache>
                  </c:numRef>
                </c:yVal>
                <c:smooth val="0"/>
                <c:extLst xmlns:c15="http://schemas.microsoft.com/office/drawing/2012/chart">
                  <c:ext xmlns:c16="http://schemas.microsoft.com/office/drawing/2014/chart" uri="{C3380CC4-5D6E-409C-BE32-E72D297353CC}">
                    <c16:uniqueId val="{00000035-D722-4715-93BC-4CF51FBAFE4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xmlns:c15="http://schemas.microsoft.com/office/drawing/2012/chart">
                      <c:ext xmlns:c15="http://schemas.microsoft.com/office/drawing/2012/chart" uri="{02D57815-91ED-43cb-92C2-25804820EDAC}">
                        <c15:formulaRef>
                          <c15:sqref>Blad1!$K$2:$K$8</c15:sqref>
                        </c15:formulaRef>
                      </c:ext>
                    </c:extLst>
                    <c:numCache>
                      <c:formatCode>General</c:formatCode>
                      <c:ptCount val="7"/>
                      <c:pt idx="0">
                        <c:v>1.07</c:v>
                      </c:pt>
                    </c:numCache>
                  </c:numRef>
                </c:yVal>
                <c:smooth val="0"/>
                <c:extLst xmlns:c15="http://schemas.microsoft.com/office/drawing/2012/chart">
                  <c:ext xmlns:c16="http://schemas.microsoft.com/office/drawing/2014/chart" uri="{C3380CC4-5D6E-409C-BE32-E72D297353CC}">
                    <c16:uniqueId val="{00000036-D722-4715-93BC-4CF51FBAFE4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Geen overlast</c:v>
                      </c:pt>
                      <c:pt idx="1">
                        <c:v>Drukte/te veel</c:v>
                      </c:pt>
                      <c:pt idx="2">
                        <c:v>Lawaai</c:v>
                      </c:pt>
                      <c:pt idx="3">
                        <c:v>Vuil, zwerfvuil</c:v>
                      </c:pt>
                      <c:pt idx="4">
                        <c:v>Gevaarlijk op de weg, verkeersdrukte</c:v>
                      </c:pt>
                      <c:pt idx="5">
                        <c:v>Parkeren is probleem</c:v>
                      </c:pt>
                      <c:pt idx="6">
                        <c:v>Zaken worden duurder</c:v>
                      </c:pt>
                    </c:strCache>
                  </c:strRef>
                </c:xVal>
                <c:yVal>
                  <c:numRef>
                    <c:extLst xmlns:c15="http://schemas.microsoft.com/office/drawing/2012/chart">
                      <c:ext xmlns:c15="http://schemas.microsoft.com/office/drawing/2012/chart" uri="{02D57815-91ED-43cb-92C2-25804820EDAC}">
                        <c15:formulaRef>
                          <c15:sqref>Blad1!$L$2:$L$8</c15:sqref>
                        </c15:formulaRef>
                      </c:ext>
                    </c:extLst>
                    <c:numCache>
                      <c:formatCode>General</c:formatCode>
                      <c:ptCount val="7"/>
                      <c:pt idx="0">
                        <c:v>1.2030000000000001</c:v>
                      </c:pt>
                      <c:pt idx="1">
                        <c:v>2.2029999999999998</c:v>
                      </c:pt>
                      <c:pt idx="4">
                        <c:v>5.2030000000000003</c:v>
                      </c:pt>
                    </c:numCache>
                  </c:numRef>
                </c:yVal>
                <c:smooth val="0"/>
                <c:extLst xmlns:c15="http://schemas.microsoft.com/office/drawing/2012/chart">
                  <c:ext xmlns:c16="http://schemas.microsoft.com/office/drawing/2014/chart" uri="{C3380CC4-5D6E-409C-BE32-E72D297353CC}">
                    <c16:uniqueId val="{00000037-D722-4715-93BC-4CF51FBAFE4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50645926995485E-2"/>
          <c:y val="3.086634358232007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3148148148148147E-3"/>
                  <c:y val="-3.39766365743599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37-42A2-830E-49E44F0DB0DD}"/>
                </c:ext>
              </c:extLst>
            </c:dLbl>
            <c:dLbl>
              <c:idx val="1"/>
              <c:layout>
                <c:manualLayout>
                  <c:x val="-2.3148148148148147E-3"/>
                  <c:y val="-1.9642228626261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37-42A2-830E-49E44F0DB0DD}"/>
                </c:ext>
              </c:extLst>
            </c:dLbl>
            <c:dLbl>
              <c:idx val="2"/>
              <c:layout>
                <c:manualLayout>
                  <c:x val="-3.223384323046319E-3"/>
                  <c:y val="-1.6591290309367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537-42A2-830E-49E44F0DB0DD}"/>
                </c:ext>
              </c:extLst>
            </c:dLbl>
            <c:dLbl>
              <c:idx val="3"/>
              <c:layout>
                <c:manualLayout>
                  <c:x val="-5.7870316111218803E-3"/>
                  <c:y val="-7.317850460100481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37-42A2-830E-49E44F0DB0DD}"/>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37-42A2-830E-49E44F0DB0DD}"/>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37-42A2-830E-49E44F0DB0DD}"/>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Blad1!$B$2:$B$6</c:f>
              <c:numCache>
                <c:formatCode>###0%</c:formatCode>
                <c:ptCount val="5"/>
                <c:pt idx="0">
                  <c:v>2.1999999999999999E-2</c:v>
                </c:pt>
                <c:pt idx="1">
                  <c:v>7.3999999999999996E-2</c:v>
                </c:pt>
                <c:pt idx="2">
                  <c:v>2.1999999999999999E-2</c:v>
                </c:pt>
                <c:pt idx="3">
                  <c:v>1.2E-2</c:v>
                </c:pt>
                <c:pt idx="4">
                  <c:v>1.2E-2</c:v>
                </c:pt>
              </c:numCache>
            </c:numRef>
          </c:val>
          <c:extLst>
            <c:ext xmlns:c16="http://schemas.microsoft.com/office/drawing/2014/chart" uri="{C3380CC4-5D6E-409C-BE32-E72D297353CC}">
              <c16:uniqueId val="{00000007-5537-42A2-830E-49E44F0DB0DD}"/>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537-42A2-830E-49E44F0DB0DD}"/>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537-42A2-830E-49E44F0DB0DD}"/>
                </c:ext>
              </c:extLst>
            </c:dLbl>
            <c:dLbl>
              <c:idx val="4"/>
              <c:layout>
                <c:manualLayout>
                  <c:x val="0"/>
                  <c:y val="-2.2448261287155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5537-42A2-830E-49E44F0DB0DD}"/>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537-42A2-830E-49E44F0DB0D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Blad1!$C$2:$C$6</c:f>
              <c:numCache>
                <c:formatCode>###0%</c:formatCode>
                <c:ptCount val="5"/>
                <c:pt idx="0">
                  <c:v>4.7E-2</c:v>
                </c:pt>
                <c:pt idx="1">
                  <c:v>8.7999999999999995E-2</c:v>
                </c:pt>
                <c:pt idx="2">
                  <c:v>2.1000000000000001E-2</c:v>
                </c:pt>
                <c:pt idx="3">
                  <c:v>3.3000000000000002E-2</c:v>
                </c:pt>
                <c:pt idx="4">
                  <c:v>8.9999999999999993E-3</c:v>
                </c:pt>
              </c:numCache>
            </c:numRef>
          </c:val>
          <c:extLst>
            <c:ext xmlns:c16="http://schemas.microsoft.com/office/drawing/2014/chart" uri="{C3380CC4-5D6E-409C-BE32-E72D297353CC}">
              <c16:uniqueId val="{0000000B-5537-42A2-830E-49E44F0DB0DD}"/>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537-42A2-830E-49E44F0DB0DD}"/>
                </c:ext>
              </c:extLst>
            </c:dLbl>
            <c:dLbl>
              <c:idx val="1"/>
              <c:layout>
                <c:manualLayout>
                  <c:x val="-4.2437781360066642E-17"/>
                  <c:y val="-1.683619596536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537-42A2-830E-49E44F0DB0DD}"/>
                </c:ext>
              </c:extLst>
            </c:dLbl>
            <c:dLbl>
              <c:idx val="2"/>
              <c:layout>
                <c:manualLayout>
                  <c:x val="2.3148148148147301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537-42A2-830E-49E44F0DB0DD}"/>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537-42A2-830E-49E44F0DB0D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Blad1!$D$2:$D$6</c:f>
              <c:numCache>
                <c:formatCode>###0%</c:formatCode>
                <c:ptCount val="5"/>
                <c:pt idx="0">
                  <c:v>5.0000000000000001E-3</c:v>
                </c:pt>
                <c:pt idx="1">
                  <c:v>1.2E-2</c:v>
                </c:pt>
                <c:pt idx="2">
                  <c:v>4.0000000000000001E-3</c:v>
                </c:pt>
                <c:pt idx="3">
                  <c:v>5.0000000000000001E-3</c:v>
                </c:pt>
                <c:pt idx="4">
                  <c:v>1.0999999999999999E-2</c:v>
                </c:pt>
              </c:numCache>
            </c:numRef>
          </c:val>
          <c:extLst>
            <c:ext xmlns:c16="http://schemas.microsoft.com/office/drawing/2014/chart" uri="{C3380CC4-5D6E-409C-BE32-E72D297353CC}">
              <c16:uniqueId val="{00000010-5537-42A2-830E-49E44F0DB0DD}"/>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537-42A2-830E-49E44F0DB0DD}"/>
                </c:ext>
              </c:extLst>
            </c:dLbl>
            <c:dLbl>
              <c:idx val="1"/>
              <c:layout>
                <c:manualLayout>
                  <c:x val="-4.2437781360066642E-17"/>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537-42A2-830E-49E44F0DB0DD}"/>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537-42A2-830E-49E44F0DB0DD}"/>
                </c:ext>
              </c:extLst>
            </c:dLbl>
            <c:dLbl>
              <c:idx val="4"/>
              <c:layout>
                <c:manualLayout>
                  <c:x val="0"/>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537-42A2-830E-49E44F0DB0DD}"/>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537-42A2-830E-49E44F0DB0DD}"/>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537-42A2-830E-49E44F0DB0D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Blad1!$E$2:$E$6</c:f>
              <c:numCache>
                <c:formatCode>###0%</c:formatCode>
                <c:ptCount val="5"/>
                <c:pt idx="0">
                  <c:v>0.02</c:v>
                </c:pt>
                <c:pt idx="1">
                  <c:v>1.4999999999999999E-2</c:v>
                </c:pt>
                <c:pt idx="2">
                  <c:v>1E-3</c:v>
                </c:pt>
                <c:pt idx="3">
                  <c:v>2E-3</c:v>
                </c:pt>
                <c:pt idx="4">
                  <c:v>1E-3</c:v>
                </c:pt>
              </c:numCache>
            </c:numRef>
          </c:val>
          <c:extLst>
            <c:ext xmlns:c16="http://schemas.microsoft.com/office/drawing/2014/chart" uri="{C3380CC4-5D6E-409C-BE32-E72D297353CC}">
              <c16:uniqueId val="{00000017-5537-42A2-830E-49E44F0DB0DD}"/>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2.2318742743381403E-3"/>
                  <c:y val="-5.0750416842744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537-42A2-830E-49E44F0DB0DD}"/>
                </c:ext>
              </c:extLst>
            </c:dLbl>
            <c:dLbl>
              <c:idx val="2"/>
              <c:layout>
                <c:manualLayout>
                  <c:x val="2.397809614444012E-3"/>
                  <c:y val="-1.3419389256696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537-42A2-830E-49E44F0DB0DD}"/>
                </c:ext>
              </c:extLst>
            </c:dLbl>
            <c:dLbl>
              <c:idx val="4"/>
              <c:layout>
                <c:manualLayout>
                  <c:x val="2.3147931111536422E-3"/>
                  <c:y val="-2.5009315898367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537-42A2-830E-49E44F0DB0DD}"/>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537-42A2-830E-49E44F0DB0DD}"/>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Respect van toeristen</c:v>
                </c:pt>
                <c:pt idx="2">
                  <c:v>Auto's, bussen, taxi's in de binnenstad</c:v>
                </c:pt>
                <c:pt idx="3">
                  <c:v>Te veel events, te veel voor toeristen, weinig voor bewoners</c:v>
                </c:pt>
                <c:pt idx="4">
                  <c:v>Andere</c:v>
                </c:pt>
              </c:strCache>
            </c:strRef>
          </c:cat>
          <c:val>
            <c:numRef>
              <c:f>Blad1!$F$2:$F$6</c:f>
              <c:numCache>
                <c:formatCode>###0%</c:formatCode>
                <c:ptCount val="5"/>
                <c:pt idx="0">
                  <c:v>0.10199999999999999</c:v>
                </c:pt>
                <c:pt idx="1">
                  <c:v>0.14099999999999999</c:v>
                </c:pt>
                <c:pt idx="2">
                  <c:v>3.5999999999999997E-2</c:v>
                </c:pt>
                <c:pt idx="3">
                  <c:v>2.7E-2</c:v>
                </c:pt>
                <c:pt idx="4">
                  <c:v>1.0999999999999999E-2</c:v>
                </c:pt>
              </c:numCache>
            </c:numRef>
          </c:val>
          <c:extLst>
            <c:ext xmlns:c16="http://schemas.microsoft.com/office/drawing/2014/chart" uri="{C3380CC4-5D6E-409C-BE32-E72D297353CC}">
              <c16:uniqueId val="{0000001D-5537-42A2-830E-49E44F0DB0DD}"/>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1218890680033321E-17"/>
                  <c:y val="-1.683619596536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5537-42A2-830E-49E44F0DB0DD}"/>
                </c:ext>
              </c:extLst>
            </c:dLbl>
            <c:dLbl>
              <c:idx val="1"/>
              <c:layout>
                <c:manualLayout>
                  <c:x val="-1.1574074074074498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0.05</c:v>
                </c:pt>
                <c:pt idx="1">
                  <c:v>8.2000000000000003E-2</c:v>
                </c:pt>
                <c:pt idx="2">
                  <c:v>2.1000000000000001E-2</c:v>
                </c:pt>
                <c:pt idx="3">
                  <c:v>0.02</c:v>
                </c:pt>
                <c:pt idx="4">
                  <c:v>0.01</c:v>
                </c:pt>
              </c:numCache>
            </c:numRef>
          </c:cat>
          <c:val>
            <c:numRef>
              <c:f>Blad1!$G$2:$G$6</c:f>
              <c:numCache>
                <c:formatCode>###0%</c:formatCode>
                <c:ptCount val="5"/>
                <c:pt idx="0">
                  <c:v>0.05</c:v>
                </c:pt>
                <c:pt idx="1">
                  <c:v>8.2000000000000003E-2</c:v>
                </c:pt>
                <c:pt idx="2">
                  <c:v>2.1000000000000001E-2</c:v>
                </c:pt>
                <c:pt idx="3">
                  <c:v>0.02</c:v>
                </c:pt>
                <c:pt idx="4">
                  <c:v>0.01</c:v>
                </c:pt>
              </c:numCache>
            </c:numRef>
          </c:val>
          <c:extLst>
            <c:ext xmlns:c16="http://schemas.microsoft.com/office/drawing/2014/chart" uri="{C3380CC4-5D6E-409C-BE32-E72D297353CC}">
              <c16:uniqueId val="{0000001E-5537-42A2-830E-49E44F0DB0DD}"/>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_(* #,##0.00_);_(* \(#,##0.00\);_(* "-"??_);_(@_)</c:formatCode>
                <c:ptCount val="5"/>
                <c:pt idx="1">
                  <c:v>1.67</c:v>
                </c:pt>
              </c:numCache>
            </c:numRef>
          </c:xVal>
          <c:yVal>
            <c:numRef>
              <c:f>Blad1!$N$2:$N$6</c:f>
              <c:numCache>
                <c:formatCode>###0%</c:formatCode>
                <c:ptCount val="5"/>
                <c:pt idx="0">
                  <c:v>3.2000000000000001E-2</c:v>
                </c:pt>
                <c:pt idx="1">
                  <c:v>2.1000000000000001E-2</c:v>
                </c:pt>
                <c:pt idx="2">
                  <c:v>1.6E-2</c:v>
                </c:pt>
                <c:pt idx="3">
                  <c:v>4.0000000000000001E-3</c:v>
                </c:pt>
                <c:pt idx="4">
                  <c:v>1.2E-2</c:v>
                </c:pt>
              </c:numCache>
            </c:numRef>
          </c:yVal>
          <c:smooth val="0"/>
          <c:extLst>
            <c:ext xmlns:c16="http://schemas.microsoft.com/office/drawing/2014/chart" uri="{C3380CC4-5D6E-409C-BE32-E72D297353CC}">
              <c16:uniqueId val="{0000001F-5537-42A2-830E-49E44F0DB0DD}"/>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1">
                  <c:v>1.8</c:v>
                </c:pt>
              </c:numCache>
            </c:numRef>
          </c:xVal>
          <c:yVal>
            <c:numRef>
              <c:f>Blad1!$O$2:$O$6</c:f>
              <c:numCache>
                <c:formatCode>###0%</c:formatCode>
                <c:ptCount val="5"/>
                <c:pt idx="0">
                  <c:v>6.5000000000000002E-2</c:v>
                </c:pt>
                <c:pt idx="1">
                  <c:v>4.3999999999999997E-2</c:v>
                </c:pt>
                <c:pt idx="2">
                  <c:v>2.1000000000000001E-2</c:v>
                </c:pt>
                <c:pt idx="3">
                  <c:v>0.01</c:v>
                </c:pt>
                <c:pt idx="4">
                  <c:v>1.4999999999999999E-2</c:v>
                </c:pt>
              </c:numCache>
            </c:numRef>
          </c:yVal>
          <c:smooth val="0"/>
          <c:extLst>
            <c:ext xmlns:c16="http://schemas.microsoft.com/office/drawing/2014/chart" uri="{C3380CC4-5D6E-409C-BE32-E72D297353CC}">
              <c16:uniqueId val="{00000020-5537-42A2-830E-49E44F0DB0DD}"/>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numCache>
            </c:numRef>
          </c:xVal>
          <c:yVal>
            <c:numRef>
              <c:f>Blad1!$P$2:$P$6</c:f>
              <c:numCache>
                <c:formatCode>###0%</c:formatCode>
                <c:ptCount val="5"/>
                <c:pt idx="0">
                  <c:v>1.6E-2</c:v>
                </c:pt>
                <c:pt idx="1">
                  <c:v>2.5999999999999999E-2</c:v>
                </c:pt>
                <c:pt idx="2">
                  <c:v>1.6E-2</c:v>
                </c:pt>
                <c:pt idx="3">
                  <c:v>6.0000000000000001E-3</c:v>
                </c:pt>
                <c:pt idx="4">
                  <c:v>6.9999999999999993E-3</c:v>
                </c:pt>
              </c:numCache>
            </c:numRef>
          </c:yVal>
          <c:smooth val="0"/>
          <c:extLst>
            <c:ext xmlns:c16="http://schemas.microsoft.com/office/drawing/2014/chart" uri="{C3380CC4-5D6E-409C-BE32-E72D297353CC}">
              <c16:uniqueId val="{00000021-5537-42A2-830E-49E44F0DB0DD}"/>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numCache>
            </c:numRef>
          </c:xVal>
          <c:yVal>
            <c:numRef>
              <c:f>Blad1!$Q$2:$Q$6</c:f>
              <c:numCache>
                <c:formatCode>###0%</c:formatCode>
                <c:ptCount val="5"/>
                <c:pt idx="0">
                  <c:v>1.2999999999999999E-2</c:v>
                </c:pt>
                <c:pt idx="1">
                  <c:v>4.0000000000000001E-3</c:v>
                </c:pt>
                <c:pt idx="2">
                  <c:v>6.0000000000000001E-3</c:v>
                </c:pt>
                <c:pt idx="3">
                  <c:v>3.0000000000000001E-3</c:v>
                </c:pt>
                <c:pt idx="4">
                  <c:v>1.4999999999999999E-2</c:v>
                </c:pt>
              </c:numCache>
            </c:numRef>
          </c:yVal>
          <c:smooth val="0"/>
          <c:extLst>
            <c:ext xmlns:c16="http://schemas.microsoft.com/office/drawing/2014/chart" uri="{C3380CC4-5D6E-409C-BE32-E72D297353CC}">
              <c16:uniqueId val="{00000022-5537-42A2-830E-49E44F0DB0DD}"/>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0">
                  <c:v>1.2030000000000001</c:v>
                </c:pt>
                <c:pt idx="1">
                  <c:v>2.2000000000000002</c:v>
                </c:pt>
              </c:numCache>
            </c:numRef>
          </c:xVal>
          <c:yVal>
            <c:numRef>
              <c:f>Blad1!$R$2:$R$6</c:f>
              <c:numCache>
                <c:formatCode>###0%</c:formatCode>
                <c:ptCount val="5"/>
                <c:pt idx="0">
                  <c:v>4.7E-2</c:v>
                </c:pt>
                <c:pt idx="1">
                  <c:v>3.3000000000000002E-2</c:v>
                </c:pt>
                <c:pt idx="2">
                  <c:v>1.2E-2</c:v>
                </c:pt>
                <c:pt idx="3">
                  <c:v>1E-3</c:v>
                </c:pt>
                <c:pt idx="4">
                  <c:v>9.0000000000000011E-3</c:v>
                </c:pt>
              </c:numCache>
            </c:numRef>
          </c:yVal>
          <c:smooth val="0"/>
          <c:extLst>
            <c:ext xmlns:c16="http://schemas.microsoft.com/office/drawing/2014/chart" uri="{C3380CC4-5D6E-409C-BE32-E72D297353CC}">
              <c16:uniqueId val="{00000023-5537-42A2-830E-49E44F0DB0DD}"/>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1">
                  <c:v>2.33</c:v>
                </c:pt>
              </c:numCache>
            </c:numRef>
          </c:xVal>
          <c:yVal>
            <c:numRef>
              <c:f>Blad1!$S$2:$S$6</c:f>
              <c:numCache>
                <c:formatCode>###0%</c:formatCode>
                <c:ptCount val="5"/>
                <c:pt idx="0">
                  <c:v>3.7000000000000012E-2</c:v>
                </c:pt>
                <c:pt idx="1">
                  <c:v>2.7E-2</c:v>
                </c:pt>
                <c:pt idx="2">
                  <c:v>1.4999999999999999E-2</c:v>
                </c:pt>
                <c:pt idx="3">
                  <c:v>5.0000000000000001E-3</c:v>
                </c:pt>
                <c:pt idx="4">
                  <c:v>1.2E-2</c:v>
                </c:pt>
              </c:numCache>
            </c:numRef>
          </c:yVal>
          <c:smooth val="0"/>
          <c:extLst>
            <c:ext xmlns:c16="http://schemas.microsoft.com/office/drawing/2014/chart" uri="{C3380CC4-5D6E-409C-BE32-E72D297353CC}">
              <c16:uniqueId val="{00000024-5537-42A2-830E-49E44F0DB0DD}"/>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5537-42A2-830E-49E44F0DB0DD}"/>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5537-42A2-830E-49E44F0DB0DD}"/>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5537-42A2-830E-49E44F0DB0DD}"/>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5537-42A2-830E-49E44F0DB0DD}"/>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c:ext uri="{02D57815-91ED-43cb-92C2-25804820EDAC}">
                        <c15:formulaRef>
                          <c15:sqref>Blad1!$H$2:$H$6</c15:sqref>
                        </c15:formulaRef>
                      </c:ext>
                    </c:extLst>
                    <c:numCache>
                      <c:formatCode>_(* #,##0.00_);_(* \(#,##0.00\);_(* "-"??_);_(@_)</c:formatCode>
                      <c:ptCount val="5"/>
                      <c:pt idx="1">
                        <c:v>1.67</c:v>
                      </c:pt>
                    </c:numCache>
                  </c:numRef>
                </c:yVal>
                <c:smooth val="0"/>
                <c:extLst>
                  <c:ext xmlns:c16="http://schemas.microsoft.com/office/drawing/2014/chart" uri="{C3380CC4-5D6E-409C-BE32-E72D297353CC}">
                    <c16:uniqueId val="{0000002A-5537-42A2-830E-49E44F0DB0DD}"/>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5537-42A2-830E-49E44F0DB0DD}"/>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5537-42A2-830E-49E44F0DB0DD}"/>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1">
                        <c:v>1.8</c:v>
                      </c:pt>
                    </c:numCache>
                  </c:numRef>
                </c:yVal>
                <c:smooth val="0"/>
                <c:extLst xmlns:c15="http://schemas.microsoft.com/office/drawing/2012/chart">
                  <c:ext xmlns:c16="http://schemas.microsoft.com/office/drawing/2014/chart" uri="{C3380CC4-5D6E-409C-BE32-E72D297353CC}">
                    <c16:uniqueId val="{0000002E-5537-42A2-830E-49E44F0DB0DD}"/>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5537-42A2-830E-49E44F0DB0DD}"/>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5537-42A2-830E-49E44F0DB0DD}"/>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537-42A2-830E-49E44F0DB0DD}"/>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537-42A2-830E-49E44F0DB0DD}"/>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537-42A2-830E-49E44F0DB0DD}"/>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5-5537-42A2-830E-49E44F0DB0DD}"/>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6-5537-42A2-830E-49E44F0DB0DD}"/>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Respect van toeristen</c:v>
                      </c:pt>
                      <c:pt idx="2">
                        <c:v>Auto's, bussen, taxi's in de binnenstad</c:v>
                      </c:pt>
                      <c:pt idx="3">
                        <c:v>Te veel events, te veel voor toeristen, weinig voor bewoners</c:v>
                      </c:pt>
                      <c:pt idx="4">
                        <c:v>Andere</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0">
                        <c:v>1.2030000000000001</c:v>
                      </c:pt>
                      <c:pt idx="1">
                        <c:v>2.2000000000000002</c:v>
                      </c:pt>
                    </c:numCache>
                  </c:numRef>
                </c:yVal>
                <c:smooth val="0"/>
                <c:extLst xmlns:c15="http://schemas.microsoft.com/office/drawing/2012/chart">
                  <c:ext xmlns:c16="http://schemas.microsoft.com/office/drawing/2014/chart" uri="{C3380CC4-5D6E-409C-BE32-E72D297353CC}">
                    <c16:uniqueId val="{00000037-5537-42A2-830E-49E44F0DB0DD}"/>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55897004994377"/>
          <c:y val="8.9749253095038773E-3"/>
          <c:w val="0.56160229244039817"/>
          <c:h val="0.81233162379183055"/>
        </c:manualLayout>
      </c:layout>
      <c:barChart>
        <c:barDir val="bar"/>
        <c:grouping val="clustered"/>
        <c:varyColors val="0"/>
        <c:ser>
          <c:idx val="0"/>
          <c:order val="0"/>
          <c:tx>
            <c:strRef>
              <c:f>Blad1!$B$1</c:f>
              <c:strCache>
                <c:ptCount val="1"/>
                <c:pt idx="0">
                  <c:v>TOTAAL 2023</c:v>
                </c:pt>
              </c:strCache>
            </c:strRef>
          </c:tx>
          <c:spPr>
            <a:solidFill>
              <a:srgbClr val="000000"/>
            </a:solidFill>
            <a:ln w="127000">
              <a:noFill/>
            </a:ln>
            <a:effectLst/>
          </c:spPr>
          <c:invertIfNegative val="0"/>
          <c:dLbls>
            <c:dLbl>
              <c:idx val="6"/>
              <c:spPr>
                <a:noFill/>
                <a:ln>
                  <a:solidFill>
                    <a:schemeClr val="tx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0-AB24-4309-BE86-63E3B9E590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pt idx="3">
                  <c:v>Toerisme draagt bij tot het inkomen en de levensstandaard van de mensen in "STAD"</c:v>
                </c:pt>
                <c:pt idx="4">
                  <c:v>Dankzij toerisme vinden er meer culturele evenementen plaats die ook de lokale levenskwaliteit in ##STAD##  verbeteren (niet in Leuven bevraagd)</c:v>
                </c:pt>
                <c:pt idx="5">
                  <c:v>Dankzij toerisme zijn er meer shoppings- en ontspanningsmogelijkheden</c:v>
                </c:pt>
                <c:pt idx="6">
                  <c:v>Toeristische ontwikkelingen verbeteren de levenskwaliteit in "STAD" (enkel in Brugge en Leuven bevraagd)</c:v>
                </c:pt>
              </c:strCache>
            </c:strRef>
          </c:cat>
          <c:val>
            <c:numRef>
              <c:f>Blad1!$B$2:$B$8</c:f>
              <c:numCache>
                <c:formatCode>0%</c:formatCode>
                <c:ptCount val="7"/>
                <c:pt idx="0">
                  <c:v>0.64124008450278103</c:v>
                </c:pt>
                <c:pt idx="1">
                  <c:v>0.61753929617670855</c:v>
                </c:pt>
                <c:pt idx="2">
                  <c:v>0.60956987749512637</c:v>
                </c:pt>
                <c:pt idx="3">
                  <c:v>0.49630540541489376</c:v>
                </c:pt>
                <c:pt idx="4">
                  <c:v>0.47136774075498938</c:v>
                </c:pt>
                <c:pt idx="5">
                  <c:v>0.40351262996639187</c:v>
                </c:pt>
                <c:pt idx="6">
                  <c:v>0.34065299903870055</c:v>
                </c:pt>
              </c:numCache>
            </c:numRef>
          </c:val>
          <c:extLst>
            <c:ext xmlns:c16="http://schemas.microsoft.com/office/drawing/2014/chart" uri="{C3380CC4-5D6E-409C-BE32-E72D297353CC}">
              <c16:uniqueId val="{00000000-708B-473C-AEBE-EAFD3DC56C1A}"/>
            </c:ext>
          </c:extLst>
        </c:ser>
        <c:ser>
          <c:idx val="1"/>
          <c:order val="1"/>
          <c:tx>
            <c:strRef>
              <c:f>Blad1!$C$1</c:f>
              <c:strCache>
                <c:ptCount val="1"/>
                <c:pt idx="0">
                  <c:v>TOTAAL 2021</c:v>
                </c:pt>
              </c:strCache>
            </c:strRef>
          </c:tx>
          <c:spPr>
            <a:solidFill>
              <a:schemeClr val="tx2">
                <a:lumMod val="20000"/>
                <a:lumOff val="80000"/>
              </a:schemeClr>
            </a:solidFill>
            <a:ln w="1270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pt idx="3">
                  <c:v>Toerisme draagt bij tot het inkomen en de levensstandaard van de mensen in "STAD"</c:v>
                </c:pt>
                <c:pt idx="4">
                  <c:v>Dankzij toerisme vinden er meer culturele evenementen plaats die ook de lokale levenskwaliteit in ##STAD##  verbeteren (niet in Leuven bevraagd)</c:v>
                </c:pt>
                <c:pt idx="5">
                  <c:v>Dankzij toerisme zijn er meer shoppings- en ontspanningsmogelijkheden</c:v>
                </c:pt>
                <c:pt idx="6">
                  <c:v>Toeristische ontwikkelingen verbeteren de levenskwaliteit in "STAD" (enkel in Brugge en Leuven bevraagd)</c:v>
                </c:pt>
              </c:strCache>
            </c:strRef>
          </c:cat>
          <c:val>
            <c:numRef>
              <c:f>Blad1!$C$2:$C$8</c:f>
              <c:numCache>
                <c:formatCode>0%</c:formatCode>
                <c:ptCount val="7"/>
                <c:pt idx="0">
                  <c:v>0.67099999999999993</c:v>
                </c:pt>
                <c:pt idx="1">
                  <c:v>0.63700000000000001</c:v>
                </c:pt>
                <c:pt idx="2">
                  <c:v>0.59399999999999997</c:v>
                </c:pt>
                <c:pt idx="3">
                  <c:v>0.505</c:v>
                </c:pt>
                <c:pt idx="5">
                  <c:v>0.42</c:v>
                </c:pt>
                <c:pt idx="6">
                  <c:v>0.39800000000000002</c:v>
                </c:pt>
              </c:numCache>
            </c:numRef>
          </c:val>
          <c:extLst>
            <c:ext xmlns:c16="http://schemas.microsoft.com/office/drawing/2014/chart" uri="{C3380CC4-5D6E-409C-BE32-E72D297353CC}">
              <c16:uniqueId val="{00000001-708B-473C-AEBE-EAFD3DC56C1A}"/>
            </c:ext>
          </c:extLst>
        </c:ser>
        <c:dLbls>
          <c:showLegendKey val="0"/>
          <c:showVal val="0"/>
          <c:showCatName val="0"/>
          <c:showSerName val="0"/>
          <c:showPercent val="0"/>
          <c:showBubbleSize val="0"/>
        </c:dLbls>
        <c:gapWidth val="33"/>
        <c:axId val="524231888"/>
        <c:axId val="524230576"/>
      </c:barChart>
      <c:catAx>
        <c:axId val="5242318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524230576"/>
        <c:crosses val="autoZero"/>
        <c:auto val="1"/>
        <c:lblAlgn val="ctr"/>
        <c:lblOffset val="100"/>
        <c:noMultiLvlLbl val="0"/>
      </c:catAx>
      <c:valAx>
        <c:axId val="524230576"/>
        <c:scaling>
          <c:orientation val="minMax"/>
        </c:scaling>
        <c:delete val="1"/>
        <c:axPos val="t"/>
        <c:numFmt formatCode="0%" sourceLinked="1"/>
        <c:majorTickMark val="out"/>
        <c:minorTickMark val="none"/>
        <c:tickLblPos val="nextTo"/>
        <c:crossAx val="5242318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ayout>
        <c:manualLayout>
          <c:xMode val="edge"/>
          <c:yMode val="edge"/>
          <c:x val="0.20903225806451611"/>
          <c:y val="0.850848009704126"/>
          <c:w val="0.60633172466344931"/>
          <c:h val="9.252693742667561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Blad1!$B$2:$B$4</c:f>
              <c:numCache>
                <c:formatCode>###0%</c:formatCode>
                <c:ptCount val="3"/>
                <c:pt idx="0">
                  <c:v>0.67753593244025079</c:v>
                </c:pt>
                <c:pt idx="1">
                  <c:v>0.6764690413758393</c:v>
                </c:pt>
                <c:pt idx="2">
                  <c:v>0.60214730610006273</c:v>
                </c:pt>
              </c:numCache>
            </c:numRef>
          </c:val>
          <c:extLst>
            <c:ext xmlns:c16="http://schemas.microsoft.com/office/drawing/2014/chart" uri="{C3380CC4-5D6E-409C-BE32-E72D297353CC}">
              <c16:uniqueId val="{00000007-0202-4DC3-8F3C-52C5FC227BEC}"/>
            </c:ext>
          </c:extLst>
        </c:ser>
        <c:ser>
          <c:idx val="1"/>
          <c:order val="1"/>
          <c:tx>
            <c:strRef>
              <c:f>Blad1!$C$1</c:f>
              <c:strCache>
                <c:ptCount val="1"/>
                <c:pt idx="0">
                  <c:v>GENT 2023</c:v>
                </c:pt>
              </c:strCache>
            </c:strRef>
          </c:tx>
          <c:spPr>
            <a:solidFill>
              <a:srgbClr val="9BBB59"/>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Blad1!$C$2:$C$4</c:f>
              <c:numCache>
                <c:formatCode>###0%</c:formatCode>
                <c:ptCount val="3"/>
                <c:pt idx="0">
                  <c:v>0.58131589790230698</c:v>
                </c:pt>
                <c:pt idx="1">
                  <c:v>0.57229135446019141</c:v>
                </c:pt>
                <c:pt idx="2">
                  <c:v>0.54694153575302429</c:v>
                </c:pt>
              </c:numCache>
            </c:numRef>
          </c:val>
          <c:extLst>
            <c:ext xmlns:c16="http://schemas.microsoft.com/office/drawing/2014/chart" uri="{C3380CC4-5D6E-409C-BE32-E72D297353CC}">
              <c16:uniqueId val="{0000000B-0202-4DC3-8F3C-52C5FC227BEC}"/>
            </c:ext>
          </c:extLst>
        </c:ser>
        <c:ser>
          <c:idx val="2"/>
          <c:order val="2"/>
          <c:tx>
            <c:strRef>
              <c:f>Blad1!$D$1</c:f>
              <c:strCache>
                <c:ptCount val="1"/>
                <c:pt idx="0">
                  <c:v>LEUVEN 2023</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Blad1!$D$2:$D$4</c:f>
              <c:numCache>
                <c:formatCode>###0%</c:formatCode>
                <c:ptCount val="3"/>
                <c:pt idx="0">
                  <c:v>0.69579099757835794</c:v>
                </c:pt>
                <c:pt idx="1">
                  <c:v>0.71359154438609207</c:v>
                </c:pt>
                <c:pt idx="2">
                  <c:v>0.651086428437056</c:v>
                </c:pt>
              </c:numCache>
            </c:numRef>
          </c:val>
          <c:extLst>
            <c:ext xmlns:c16="http://schemas.microsoft.com/office/drawing/2014/chart" uri="{C3380CC4-5D6E-409C-BE32-E72D297353CC}">
              <c16:uniqueId val="{00000010-0202-4DC3-8F3C-52C5FC227BEC}"/>
            </c:ext>
          </c:extLst>
        </c:ser>
        <c:ser>
          <c:idx val="3"/>
          <c:order val="3"/>
          <c:tx>
            <c:strRef>
              <c:f>Blad1!$E$1</c:f>
              <c:strCache>
                <c:ptCount val="1"/>
                <c:pt idx="0">
                  <c:v>MECHELEN 2023</c:v>
                </c:pt>
              </c:strCache>
            </c:strRef>
          </c:tx>
          <c:spPr>
            <a:solidFill>
              <a:srgbClr val="E6B9B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Blad1!$E$2:$E$4</c:f>
              <c:numCache>
                <c:formatCode>###0%</c:formatCode>
                <c:ptCount val="3"/>
                <c:pt idx="0">
                  <c:v>0.72651520160071048</c:v>
                </c:pt>
                <c:pt idx="1">
                  <c:v>0.72343704233202433</c:v>
                </c:pt>
                <c:pt idx="2">
                  <c:v>0.73047722816761107</c:v>
                </c:pt>
              </c:numCache>
            </c:numRef>
          </c:val>
          <c:extLst>
            <c:ext xmlns:c16="http://schemas.microsoft.com/office/drawing/2014/chart" uri="{C3380CC4-5D6E-409C-BE32-E72D297353CC}">
              <c16:uniqueId val="{00000017-0202-4DC3-8F3C-52C5FC227BEC}"/>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1.4439808356839045E-3"/>
                  <c:y val="-0.110924733172280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0202-4DC3-8F3C-52C5FC227BEC}"/>
                </c:ext>
              </c:extLst>
            </c:dLbl>
            <c:dLbl>
              <c:idx val="2"/>
              <c:layout>
                <c:manualLayout>
                  <c:x val="-1.5872625712055944E-3"/>
                  <c:y val="7.1812419354334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0202-4DC3-8F3C-52C5FC227BEC}"/>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0202-4DC3-8F3C-52C5FC227BEC}"/>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0202-4DC3-8F3C-52C5FC227BEC}"/>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cat>
          <c:val>
            <c:numRef>
              <c:f>Blad1!$F$2:$F$4</c:f>
              <c:numCache>
                <c:formatCode>###0%</c:formatCode>
                <c:ptCount val="3"/>
                <c:pt idx="0">
                  <c:v>0.60895309552859089</c:v>
                </c:pt>
                <c:pt idx="1">
                  <c:v>0.53207963707206873</c:v>
                </c:pt>
                <c:pt idx="2">
                  <c:v>0.5978370024824422</c:v>
                </c:pt>
              </c:numCache>
            </c:numRef>
          </c:val>
          <c:extLst>
            <c:ext xmlns:c16="http://schemas.microsoft.com/office/drawing/2014/chart" uri="{C3380CC4-5D6E-409C-BE32-E72D297353CC}">
              <c16:uniqueId val="{0000001D-0202-4DC3-8F3C-52C5FC227BEC}"/>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0.64124008450278103</c:v>
                </c:pt>
                <c:pt idx="1">
                  <c:v>0.61753929617670855</c:v>
                </c:pt>
                <c:pt idx="2">
                  <c:v>0.60956987749512637</c:v>
                </c:pt>
              </c:numCache>
            </c:numRef>
          </c:cat>
          <c:val>
            <c:numRef>
              <c:f>Blad1!$G$2:$G$4</c:f>
              <c:numCache>
                <c:formatCode>###0%</c:formatCode>
                <c:ptCount val="3"/>
                <c:pt idx="0">
                  <c:v>0.64124008450278103</c:v>
                </c:pt>
                <c:pt idx="1">
                  <c:v>0.61753929617670855</c:v>
                </c:pt>
                <c:pt idx="2">
                  <c:v>0.60956987749512637</c:v>
                </c:pt>
              </c:numCache>
            </c:numRef>
          </c:val>
          <c:extLst>
            <c:ext xmlns:c16="http://schemas.microsoft.com/office/drawing/2014/chart" uri="{C3380CC4-5D6E-409C-BE32-E72D297353CC}">
              <c16:uniqueId val="{0000001E-0202-4DC3-8F3C-52C5FC227BEC}"/>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1.67</c:v>
                </c:pt>
                <c:pt idx="2">
                  <c:v>2.67</c:v>
                </c:pt>
              </c:numCache>
            </c:numRef>
          </c:xVal>
          <c:yVal>
            <c:numRef>
              <c:f>Blad1!$N$2:$N$4</c:f>
              <c:numCache>
                <c:formatCode>###0%</c:formatCode>
                <c:ptCount val="3"/>
                <c:pt idx="0">
                  <c:v>0.63800000000000001</c:v>
                </c:pt>
                <c:pt idx="1">
                  <c:v>0.59200000000000008</c:v>
                </c:pt>
                <c:pt idx="2">
                  <c:v>0.52700000000000002</c:v>
                </c:pt>
              </c:numCache>
            </c:numRef>
          </c:yVal>
          <c:smooth val="0"/>
          <c:extLst>
            <c:ext xmlns:c16="http://schemas.microsoft.com/office/drawing/2014/chart" uri="{C3380CC4-5D6E-409C-BE32-E72D297353CC}">
              <c16:uniqueId val="{0000001F-0202-4DC3-8F3C-52C5FC227BEC}"/>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numCache>
            </c:numRef>
          </c:xVal>
          <c:yVal>
            <c:numRef>
              <c:f>Blad1!$O$2:$O$4</c:f>
              <c:numCache>
                <c:formatCode>###0%</c:formatCode>
                <c:ptCount val="3"/>
                <c:pt idx="0">
                  <c:v>0.61499999999999999</c:v>
                </c:pt>
                <c:pt idx="1">
                  <c:v>0.55399999999999994</c:v>
                </c:pt>
                <c:pt idx="2">
                  <c:v>0.52900000000000003</c:v>
                </c:pt>
              </c:numCache>
            </c:numRef>
          </c:yVal>
          <c:smooth val="0"/>
          <c:extLst>
            <c:ext xmlns:c16="http://schemas.microsoft.com/office/drawing/2014/chart" uri="{C3380CC4-5D6E-409C-BE32-E72D297353CC}">
              <c16:uniqueId val="{00000020-0202-4DC3-8F3C-52C5FC227BEC}"/>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0.70099999999999996</c:v>
                </c:pt>
                <c:pt idx="1">
                  <c:v>0.69499999999999995</c:v>
                </c:pt>
                <c:pt idx="2">
                  <c:v>0.61799999999999999</c:v>
                </c:pt>
              </c:numCache>
            </c:numRef>
          </c:yVal>
          <c:smooth val="0"/>
          <c:extLst>
            <c:ext xmlns:c16="http://schemas.microsoft.com/office/drawing/2014/chart" uri="{C3380CC4-5D6E-409C-BE32-E72D297353CC}">
              <c16:uniqueId val="{00000021-0202-4DC3-8F3C-52C5FC227BEC}"/>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1">
                  <c:v>2.0699999999999998</c:v>
                </c:pt>
              </c:numCache>
            </c:numRef>
          </c:xVal>
          <c:yVal>
            <c:numRef>
              <c:f>Blad1!$Q$2:$Q$4</c:f>
              <c:numCache>
                <c:formatCode>###0%</c:formatCode>
                <c:ptCount val="3"/>
                <c:pt idx="0">
                  <c:v>0.72199999999999998</c:v>
                </c:pt>
                <c:pt idx="1">
                  <c:v>0.77600000000000002</c:v>
                </c:pt>
                <c:pt idx="2">
                  <c:v>0.73699999999999999</c:v>
                </c:pt>
              </c:numCache>
            </c:numRef>
          </c:yVal>
          <c:smooth val="0"/>
          <c:extLst>
            <c:ext xmlns:c16="http://schemas.microsoft.com/office/drawing/2014/chart" uri="{C3380CC4-5D6E-409C-BE32-E72D297353CC}">
              <c16:uniqueId val="{00000022-0202-4DC3-8F3C-52C5FC227BEC}"/>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1">
                  <c:v>2.2000000000000002</c:v>
                </c:pt>
              </c:numCache>
            </c:numRef>
          </c:xVal>
          <c:yVal>
            <c:numRef>
              <c:f>Blad1!$R$2:$R$4</c:f>
              <c:numCache>
                <c:formatCode>###0%</c:formatCode>
                <c:ptCount val="3"/>
                <c:pt idx="0">
                  <c:v>0.71099999999999997</c:v>
                </c:pt>
                <c:pt idx="1">
                  <c:v>0.64200000000000002</c:v>
                </c:pt>
                <c:pt idx="2">
                  <c:v>0.624</c:v>
                </c:pt>
              </c:numCache>
            </c:numRef>
          </c:yVal>
          <c:smooth val="0"/>
          <c:extLst>
            <c:ext xmlns:c16="http://schemas.microsoft.com/office/drawing/2014/chart" uri="{C3380CC4-5D6E-409C-BE32-E72D297353CC}">
              <c16:uniqueId val="{00000023-0202-4DC3-8F3C-52C5FC227BEC}"/>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c:formatCode>
                <c:ptCount val="3"/>
                <c:pt idx="0">
                  <c:v>0.67099999999999993</c:v>
                </c:pt>
                <c:pt idx="1">
                  <c:v>0.63700000000000001</c:v>
                </c:pt>
                <c:pt idx="2">
                  <c:v>0.59399999999999997</c:v>
                </c:pt>
              </c:numCache>
            </c:numRef>
          </c:yVal>
          <c:smooth val="0"/>
          <c:extLst>
            <c:ext xmlns:c16="http://schemas.microsoft.com/office/drawing/2014/chart" uri="{C3380CC4-5D6E-409C-BE32-E72D297353CC}">
              <c16:uniqueId val="{00000024-0202-4DC3-8F3C-52C5FC227BEC}"/>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0202-4DC3-8F3C-52C5FC227BEC}"/>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0202-4DC3-8F3C-52C5FC227BEC}"/>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0202-4DC3-8F3C-52C5FC227BEC}"/>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0202-4DC3-8F3C-52C5FC227BEC}"/>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c:ext uri="{02D57815-91ED-43cb-92C2-25804820EDAC}">
                        <c15:formulaRef>
                          <c15:sqref>Blad1!$H$2:$H$4</c15:sqref>
                        </c15:formulaRef>
                      </c:ext>
                    </c:extLst>
                    <c:numCache>
                      <c:formatCode>_(* #,##0.00_);_(* \(#,##0.00\);_(* "-"??_);_(@_)</c:formatCode>
                      <c:ptCount val="3"/>
                      <c:pt idx="1">
                        <c:v>1.67</c:v>
                      </c:pt>
                      <c:pt idx="2">
                        <c:v>2.67</c:v>
                      </c:pt>
                    </c:numCache>
                  </c:numRef>
                </c:yVal>
                <c:smooth val="0"/>
                <c:extLst>
                  <c:ext xmlns:c16="http://schemas.microsoft.com/office/drawing/2014/chart" uri="{C3380CC4-5D6E-409C-BE32-E72D297353CC}">
                    <c16:uniqueId val="{0000002A-0202-4DC3-8F3C-52C5FC227BEC}"/>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0202-4DC3-8F3C-52C5FC227BEC}"/>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0202-4DC3-8F3C-52C5FC227BEC}"/>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2E-0202-4DC3-8F3C-52C5FC227BEC}"/>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0202-4DC3-8F3C-52C5FC227BEC}"/>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0202-4DC3-8F3C-52C5FC227BEC}"/>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0202-4DC3-8F3C-52C5FC227BEC}"/>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0202-4DC3-8F3C-52C5FC227BEC}"/>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0202-4DC3-8F3C-52C5FC227BEC}"/>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0202-4DC3-8F3C-52C5FC227B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0202-4DC3-8F3C-52C5FC227BEC}"/>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1">
                        <c:v>2.0699999999999998</c:v>
                      </c:pt>
                    </c:numCache>
                  </c:numRef>
                </c:yVal>
                <c:smooth val="0"/>
                <c:extLst xmlns:c15="http://schemas.microsoft.com/office/drawing/2012/chart">
                  <c:ext xmlns:c16="http://schemas.microsoft.com/office/drawing/2014/chart" uri="{C3380CC4-5D6E-409C-BE32-E72D297353CC}">
                    <c16:uniqueId val="{00000036-0202-4DC3-8F3C-52C5FC227BEC}"/>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1">
                        <c:v>2.2000000000000002</c:v>
                      </c:pt>
                    </c:numCache>
                  </c:numRef>
                </c:yVal>
                <c:smooth val="0"/>
                <c:extLst xmlns:c15="http://schemas.microsoft.com/office/drawing/2012/chart">
                  <c:ext xmlns:c16="http://schemas.microsoft.com/office/drawing/2014/chart" uri="{C3380CC4-5D6E-409C-BE32-E72D297353CC}">
                    <c16:uniqueId val="{00000037-0202-4DC3-8F3C-52C5FC227BEC}"/>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4757015069674457E-2"/>
          <c:y val="0.94275807251221178"/>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960449752979502E-2"/>
          <c:y val="3.7782838943821055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1175111798734541E-3"/>
                  <c:y val="-3.7889853197139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EE-4C3F-9982-93DAFA30CE88}"/>
                </c:ext>
              </c:extLst>
            </c:dLbl>
            <c:dLbl>
              <c:idx val="1"/>
              <c:layout>
                <c:manualLayout>
                  <c:x val="-1.0259132669886307E-3"/>
                  <c:y val="-2.35104596221334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EE-4C3F-9982-93DAFA30CE88}"/>
                </c:ext>
              </c:extLst>
            </c:dLbl>
            <c:dLbl>
              <c:idx val="3"/>
              <c:layout>
                <c:manualLayout>
                  <c:x val="-6.9444444444446141E-3"/>
                  <c:y val="-3.6478424591628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EE-4C3F-9982-93DAFA30CE8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EE-4C3F-9982-93DAFA30CE8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EE-4C3F-9982-93DAFA30CE8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Toerisme draagt bij tot het inkomen en de levensstandaard van de mensen in "STAD"</c:v>
                </c:pt>
                <c:pt idx="1">
                  <c:v>Dankzij toerisme zijn er meer shoppings- en ontspanningsmogelijkheden</c:v>
                </c:pt>
              </c:strCache>
            </c:strRef>
          </c:cat>
          <c:val>
            <c:numRef>
              <c:f>Blad1!$B$2:$B$3</c:f>
              <c:numCache>
                <c:formatCode>###0%</c:formatCode>
                <c:ptCount val="2"/>
                <c:pt idx="0">
                  <c:v>0.55560230508576369</c:v>
                </c:pt>
                <c:pt idx="1">
                  <c:v>0.49512761369527192</c:v>
                </c:pt>
              </c:numCache>
            </c:numRef>
          </c:val>
          <c:extLst>
            <c:ext xmlns:c16="http://schemas.microsoft.com/office/drawing/2014/chart" uri="{C3380CC4-5D6E-409C-BE32-E72D297353CC}">
              <c16:uniqueId val="{00000007-4BEE-4C3F-9982-93DAFA30CE88}"/>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8009450884065252E-3"/>
                  <c:y val="-6.1929938067883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EE-4C3F-9982-93DAFA30CE88}"/>
                </c:ext>
              </c:extLst>
            </c:dLbl>
            <c:dLbl>
              <c:idx val="3"/>
              <c:layout>
                <c:manualLayout>
                  <c:x val="2.4463196565442458E-3"/>
                  <c:y val="-3.236813556663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3F-48EF-97FA-C8EFE338B6A8}"/>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Toerisme draagt bij tot het inkomen en de levensstandaard van de mensen in "STAD"</c:v>
                </c:pt>
                <c:pt idx="1">
                  <c:v>Dankzij toerisme zijn er meer shoppings- en ontspanningsmogelijkheden</c:v>
                </c:pt>
              </c:strCache>
            </c:strRef>
          </c:cat>
          <c:val>
            <c:numRef>
              <c:f>Blad1!$C$2:$C$3</c:f>
              <c:numCache>
                <c:formatCode>###0%</c:formatCode>
                <c:ptCount val="2"/>
                <c:pt idx="0">
                  <c:v>0.43625050210628097</c:v>
                </c:pt>
                <c:pt idx="1">
                  <c:v>0.35386997222797556</c:v>
                </c:pt>
              </c:numCache>
            </c:numRef>
          </c:val>
          <c:extLst>
            <c:ext xmlns:c16="http://schemas.microsoft.com/office/drawing/2014/chart" uri="{C3380CC4-5D6E-409C-BE32-E72D297353CC}">
              <c16:uniqueId val="{0000000B-4BEE-4C3F-9982-93DAFA30CE88}"/>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6.5780957693694581E-5"/>
                  <c:y val="-2.2053649812330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EE-4C3F-9982-93DAFA30CE88}"/>
                </c:ext>
              </c:extLst>
            </c:dLbl>
            <c:dLbl>
              <c:idx val="1"/>
              <c:layout>
                <c:manualLayout>
                  <c:x val="-2.44631965654447E-3"/>
                  <c:y val="2.6086426126944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EE-4C3F-9982-93DAFA30CE88}"/>
                </c:ext>
              </c:extLst>
            </c:dLbl>
            <c:dLbl>
              <c:idx val="3"/>
              <c:layout>
                <c:manualLayout>
                  <c:x val="-6.5780957693694581E-5"/>
                  <c:y val="-1.1815952911550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3F-48EF-97FA-C8EFE338B6A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Toerisme draagt bij tot het inkomen en de levensstandaard van de mensen in "STAD"</c:v>
                </c:pt>
                <c:pt idx="1">
                  <c:v>Dankzij toerisme zijn er meer shoppings- en ontspanningsmogelijkheden</c:v>
                </c:pt>
              </c:strCache>
            </c:strRef>
          </c:cat>
          <c:val>
            <c:numRef>
              <c:f>Blad1!$D$2:$D$3</c:f>
              <c:numCache>
                <c:formatCode>###0%</c:formatCode>
                <c:ptCount val="2"/>
                <c:pt idx="0">
                  <c:v>0.55047115598421725</c:v>
                </c:pt>
                <c:pt idx="1">
                  <c:v>0.43717747368095738</c:v>
                </c:pt>
              </c:numCache>
            </c:numRef>
          </c:val>
          <c:extLst>
            <c:ext xmlns:c16="http://schemas.microsoft.com/office/drawing/2014/chart" uri="{C3380CC4-5D6E-409C-BE32-E72D297353CC}">
              <c16:uniqueId val="{00000010-4BEE-4C3F-9982-93DAFA30CE88}"/>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2.4463196565444253E-3"/>
                  <c:y val="-7.6020420389019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EE-4C3F-9982-93DAFA30CE88}"/>
                </c:ext>
              </c:extLst>
            </c:dLbl>
            <c:dLbl>
              <c:idx val="1"/>
              <c:layout>
                <c:manualLayout>
                  <c:x val="0"/>
                  <c:y val="-6.5706206935612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EE-4C3F-9982-93DAFA30CE8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EE-4C3F-9982-93DAFA30CE8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EE-4C3F-9982-93DAFA30CE8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Toerisme draagt bij tot het inkomen en de levensstandaard van de mensen in "STAD"</c:v>
                </c:pt>
                <c:pt idx="1">
                  <c:v>Dankzij toerisme zijn er meer shoppings- en ontspanningsmogelijkheden</c:v>
                </c:pt>
              </c:strCache>
            </c:strRef>
          </c:cat>
          <c:val>
            <c:numRef>
              <c:f>Blad1!$E$2:$E$3</c:f>
              <c:numCache>
                <c:formatCode>###0%</c:formatCode>
                <c:ptCount val="2"/>
                <c:pt idx="0">
                  <c:v>0.51032678721930813</c:v>
                </c:pt>
                <c:pt idx="1">
                  <c:v>0.4864072580283153</c:v>
                </c:pt>
              </c:numCache>
            </c:numRef>
          </c:val>
          <c:extLst>
            <c:ext xmlns:c16="http://schemas.microsoft.com/office/drawing/2014/chart" uri="{C3380CC4-5D6E-409C-BE32-E72D297353CC}">
              <c16:uniqueId val="{00000017-4BEE-4C3F-9982-93DAFA30CE88}"/>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4463196565444253E-3"/>
                  <c:y val="-9.683019969458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3F-48EF-97FA-C8EFE338B6A8}"/>
                </c:ext>
              </c:extLst>
            </c:dLbl>
            <c:dLbl>
              <c:idx val="1"/>
              <c:layout>
                <c:manualLayout>
                  <c:x val="-3.4722329235330556E-3"/>
                  <c:y val="-6.5706206935612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BEE-4C3F-9982-93DAFA30CE8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BEE-4C3F-9982-93DAFA30CE8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BEE-4C3F-9982-93DAFA30CE8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Toerisme draagt bij tot het inkomen en de levensstandaard van de mensen in "STAD"</c:v>
                </c:pt>
                <c:pt idx="1">
                  <c:v>Dankzij toerisme zijn er meer shoppings- en ontspanningsmogelijkheden</c:v>
                </c:pt>
              </c:strCache>
            </c:strRef>
          </c:cat>
          <c:val>
            <c:numRef>
              <c:f>Blad1!$F$2:$F$3</c:f>
              <c:numCache>
                <c:formatCode>###0%</c:formatCode>
                <c:ptCount val="2"/>
                <c:pt idx="0">
                  <c:v>0.47924816661119379</c:v>
                </c:pt>
                <c:pt idx="1">
                  <c:v>0.33875578327319222</c:v>
                </c:pt>
              </c:numCache>
            </c:numRef>
          </c:val>
          <c:extLst>
            <c:ext xmlns:c16="http://schemas.microsoft.com/office/drawing/2014/chart" uri="{C3380CC4-5D6E-409C-BE32-E72D297353CC}">
              <c16:uniqueId val="{0000001D-4BEE-4C3F-9982-93DAFA30CE88}"/>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4848675607586754E-17"/>
                  <c:y val="2.0749328505982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3F-48EF-97FA-C8EFE338B6A8}"/>
                </c:ext>
              </c:extLst>
            </c:dLbl>
            <c:dLbl>
              <c:idx val="1"/>
              <c:layout>
                <c:manualLayout>
                  <c:x val="-2.4463196565444253E-3"/>
                  <c:y val="-6.2247985517948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93-4CFF-91C6-47408C9201EE}"/>
                </c:ext>
              </c:extLst>
            </c:dLbl>
            <c:dLbl>
              <c:idx val="3"/>
              <c:layout>
                <c:manualLayout>
                  <c:x val="-1.1573788705786974E-3"/>
                  <c:y val="-1.85352498959810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3F-48EF-97FA-C8EFE338B6A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Blad1!$G$2:$G$3</c:f>
              <c:numCache>
                <c:formatCode>###0%</c:formatCode>
                <c:ptCount val="2"/>
                <c:pt idx="0">
                  <c:v>0.49630540541489376</c:v>
                </c:pt>
                <c:pt idx="1">
                  <c:v>0.40351262996639187</c:v>
                </c:pt>
              </c:numCache>
            </c:numRef>
          </c:cat>
          <c:val>
            <c:numRef>
              <c:f>Blad1!$G$2:$G$3</c:f>
              <c:numCache>
                <c:formatCode>###0%</c:formatCode>
                <c:ptCount val="2"/>
                <c:pt idx="0">
                  <c:v>0.49630540541489376</c:v>
                </c:pt>
                <c:pt idx="1">
                  <c:v>0.40351262996639187</c:v>
                </c:pt>
              </c:numCache>
            </c:numRef>
          </c:val>
          <c:extLst>
            <c:ext xmlns:c16="http://schemas.microsoft.com/office/drawing/2014/chart" uri="{C3380CC4-5D6E-409C-BE32-E72D297353CC}">
              <c16:uniqueId val="{0000001E-4BEE-4C3F-9982-93DAFA30CE8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Blad1!$H$2:$H$3</c:f>
              <c:numCache>
                <c:formatCode>_(* #,##0.00_);_(* \(#,##0.00\);_(* "-"??_);_(@_)</c:formatCode>
                <c:ptCount val="2"/>
                <c:pt idx="0">
                  <c:v>0.67</c:v>
                </c:pt>
                <c:pt idx="1">
                  <c:v>1.67</c:v>
                </c:pt>
              </c:numCache>
            </c:numRef>
          </c:xVal>
          <c:yVal>
            <c:numRef>
              <c:f>Blad1!$N$2:$N$3</c:f>
              <c:numCache>
                <c:formatCode>###0%</c:formatCode>
                <c:ptCount val="2"/>
                <c:pt idx="0">
                  <c:v>0.47799999999999998</c:v>
                </c:pt>
                <c:pt idx="1">
                  <c:v>0.42299999999999999</c:v>
                </c:pt>
              </c:numCache>
            </c:numRef>
          </c:yVal>
          <c:smooth val="0"/>
          <c:extLst>
            <c:ext xmlns:c16="http://schemas.microsoft.com/office/drawing/2014/chart" uri="{C3380CC4-5D6E-409C-BE32-E72D297353CC}">
              <c16:uniqueId val="{0000001F-4BEE-4C3F-9982-93DAFA30CE88}"/>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Blad1!$I$2:$I$3</c:f>
              <c:numCache>
                <c:formatCode>General</c:formatCode>
                <c:ptCount val="2"/>
              </c:numCache>
            </c:numRef>
          </c:xVal>
          <c:yVal>
            <c:numRef>
              <c:f>Blad1!$O$2:$O$3</c:f>
              <c:numCache>
                <c:formatCode>###0%</c:formatCode>
                <c:ptCount val="2"/>
                <c:pt idx="0">
                  <c:v>0.42399999999999999</c:v>
                </c:pt>
                <c:pt idx="1">
                  <c:v>0.35699999999999998</c:v>
                </c:pt>
              </c:numCache>
            </c:numRef>
          </c:yVal>
          <c:smooth val="0"/>
          <c:extLst>
            <c:ext xmlns:c16="http://schemas.microsoft.com/office/drawing/2014/chart" uri="{C3380CC4-5D6E-409C-BE32-E72D297353CC}">
              <c16:uniqueId val="{00000020-4BEE-4C3F-9982-93DAFA30CE88}"/>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Blad1!$J$2:$J$3</c:f>
              <c:numCache>
                <c:formatCode>General</c:formatCode>
                <c:ptCount val="2"/>
              </c:numCache>
            </c:numRef>
          </c:xVal>
          <c:yVal>
            <c:numRef>
              <c:f>Blad1!$P$2:$P$3</c:f>
              <c:numCache>
                <c:formatCode>###0%</c:formatCode>
                <c:ptCount val="2"/>
                <c:pt idx="0">
                  <c:v>0.54900000000000004</c:v>
                </c:pt>
                <c:pt idx="1">
                  <c:v>0.436</c:v>
                </c:pt>
              </c:numCache>
            </c:numRef>
          </c:yVal>
          <c:smooth val="0"/>
          <c:extLst>
            <c:ext xmlns:c16="http://schemas.microsoft.com/office/drawing/2014/chart" uri="{C3380CC4-5D6E-409C-BE32-E72D297353CC}">
              <c16:uniqueId val="{00000021-4BEE-4C3F-9982-93DAFA30CE88}"/>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Blad1!$K$2:$K$3</c:f>
              <c:numCache>
                <c:formatCode>General</c:formatCode>
                <c:ptCount val="2"/>
                <c:pt idx="0">
                  <c:v>1.07</c:v>
                </c:pt>
              </c:numCache>
            </c:numRef>
          </c:xVal>
          <c:yVal>
            <c:numRef>
              <c:f>Blad1!$Q$2:$Q$3</c:f>
              <c:numCache>
                <c:formatCode>###0%</c:formatCode>
                <c:ptCount val="2"/>
                <c:pt idx="0">
                  <c:v>0.56999999999999995</c:v>
                </c:pt>
                <c:pt idx="1">
                  <c:v>0.52600000000000002</c:v>
                </c:pt>
              </c:numCache>
            </c:numRef>
          </c:yVal>
          <c:smooth val="0"/>
          <c:extLst>
            <c:ext xmlns:c16="http://schemas.microsoft.com/office/drawing/2014/chart" uri="{C3380CC4-5D6E-409C-BE32-E72D297353CC}">
              <c16:uniqueId val="{00000022-4BEE-4C3F-9982-93DAFA30CE88}"/>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Blad1!$L$2:$L$3</c:f>
              <c:numCache>
                <c:formatCode>General</c:formatCode>
                <c:ptCount val="2"/>
                <c:pt idx="0">
                  <c:v>1.2030000000000001</c:v>
                </c:pt>
                <c:pt idx="1">
                  <c:v>2.2029999999999998</c:v>
                </c:pt>
              </c:numCache>
            </c:numRef>
          </c:xVal>
          <c:yVal>
            <c:numRef>
              <c:f>Blad1!$R$2:$R$3</c:f>
              <c:numCache>
                <c:formatCode>###0%</c:formatCode>
                <c:ptCount val="2"/>
                <c:pt idx="0">
                  <c:v>0.54600000000000004</c:v>
                </c:pt>
                <c:pt idx="1">
                  <c:v>0.40600000000000003</c:v>
                </c:pt>
              </c:numCache>
            </c:numRef>
          </c:yVal>
          <c:smooth val="0"/>
          <c:extLst>
            <c:ext xmlns:c16="http://schemas.microsoft.com/office/drawing/2014/chart" uri="{C3380CC4-5D6E-409C-BE32-E72D297353CC}">
              <c16:uniqueId val="{00000023-4BEE-4C3F-9982-93DAFA30CE88}"/>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Blad1!$M$2:$M$3</c:f>
              <c:numCache>
                <c:formatCode>General</c:formatCode>
                <c:ptCount val="2"/>
              </c:numCache>
            </c:numRef>
          </c:xVal>
          <c:yVal>
            <c:numRef>
              <c:f>Blad1!$S$2:$S$3</c:f>
              <c:numCache>
                <c:formatCode>###0%</c:formatCode>
                <c:ptCount val="2"/>
                <c:pt idx="0">
                  <c:v>0.505</c:v>
                </c:pt>
                <c:pt idx="1">
                  <c:v>0.42</c:v>
                </c:pt>
              </c:numCache>
            </c:numRef>
          </c:yVal>
          <c:smooth val="0"/>
          <c:extLst>
            <c:ext xmlns:c16="http://schemas.microsoft.com/office/drawing/2014/chart" uri="{C3380CC4-5D6E-409C-BE32-E72D297353CC}">
              <c16:uniqueId val="{00000024-4BEE-4C3F-9982-93DAFA30CE8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4BEE-4C3F-9982-93DAFA30CE8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4BEE-4C3F-9982-93DAFA30CE8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4BEE-4C3F-9982-93DAFA30CE8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Toerisme draagt bij tot het inkomen en de levensstandaard van de mensen in "STAD"</c:v>
                      </c:pt>
                      <c:pt idx="1">
                        <c:v>Dankzij toerisme zijn er meer shoppings- en ontspanningsmogelijkheden</c:v>
                      </c:pt>
                    </c:strCache>
                  </c:strRef>
                </c:xVal>
                <c:yVal>
                  <c:numRef>
                    <c:extLst>
                      <c:ext uri="{02D57815-91ED-43cb-92C2-25804820EDAC}">
                        <c15:formulaRef>
                          <c15:sqref>Blad1!$H$2:$H$3</c15:sqref>
                        </c15:formulaRef>
                      </c:ext>
                    </c:extLst>
                    <c:numCache>
                      <c:formatCode>_(* #,##0.00_);_(* \(#,##0.00\);_(* "-"??_);_(@_)</c:formatCode>
                      <c:ptCount val="2"/>
                      <c:pt idx="0">
                        <c:v>0.67</c:v>
                      </c:pt>
                      <c:pt idx="1">
                        <c:v>1.67</c:v>
                      </c:pt>
                    </c:numCache>
                  </c:numRef>
                </c:yVal>
                <c:smooth val="0"/>
                <c:extLst>
                  <c:ext xmlns:c16="http://schemas.microsoft.com/office/drawing/2014/chart" uri="{C3380CC4-5D6E-409C-BE32-E72D297353CC}">
                    <c16:uniqueId val="{0000002A-4BEE-4C3F-9982-93DAFA30CE8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4BEE-4C3F-9982-93DAFA30CE8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4BEE-4C3F-9982-93DAFA30CE8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Toerisme draagt bij tot het inkomen en de levensstandaard van de mensen in "STAD"</c:v>
                      </c:pt>
                      <c:pt idx="1">
                        <c:v>Dankzij toerisme zijn er meer shoppings- en ontspanningsmogelijkheden</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2E-4BEE-4C3F-9982-93DAFA30CE8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4BEE-4C3F-9982-93DAFA30CE8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4BEE-4C3F-9982-93DAFA30CE8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4BEE-4C3F-9982-93DAFA30CE8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4BEE-4C3F-9982-93DAFA30CE8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Toerisme draagt bij tot het inkomen en de levensstandaard van de mensen in "STAD"</c:v>
                      </c:pt>
                      <c:pt idx="1">
                        <c:v>Dankzij toerisme zijn er meer shoppings- en ontspanningsmogelijkheden</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5-4BEE-4C3F-9982-93DAFA30CE8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Toerisme draagt bij tot het inkomen en de levensstandaard van de mensen in "STAD"</c:v>
                      </c:pt>
                      <c:pt idx="1">
                        <c:v>Dankzij toerisme zijn er meer shoppings- en ontspanningsmogelijkheden</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General</c:formatCode>
                      <c:ptCount val="2"/>
                      <c:pt idx="0">
                        <c:v>1.07</c:v>
                      </c:pt>
                    </c:numCache>
                  </c:numRef>
                </c:yVal>
                <c:smooth val="0"/>
                <c:extLst xmlns:c15="http://schemas.microsoft.com/office/drawing/2012/chart">
                  <c:ext xmlns:c16="http://schemas.microsoft.com/office/drawing/2014/chart" uri="{C3380CC4-5D6E-409C-BE32-E72D297353CC}">
                    <c16:uniqueId val="{00000036-4BEE-4C3F-9982-93DAFA30CE8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Toerisme draagt bij tot het inkomen en de levensstandaard van de mensen in "STAD"</c:v>
                      </c:pt>
                      <c:pt idx="1">
                        <c:v>Dankzij toerisme zijn er meer shoppings- en ontspanningsmogelijkheden</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General</c:formatCode>
                      <c:ptCount val="2"/>
                      <c:pt idx="0">
                        <c:v>1.2030000000000001</c:v>
                      </c:pt>
                      <c:pt idx="1">
                        <c:v>2.2029999999999998</c:v>
                      </c:pt>
                    </c:numCache>
                  </c:numRef>
                </c:yVal>
                <c:smooth val="0"/>
                <c:extLst xmlns:c15="http://schemas.microsoft.com/office/drawing/2012/chart">
                  <c:ext xmlns:c16="http://schemas.microsoft.com/office/drawing/2014/chart" uri="{C3380CC4-5D6E-409C-BE32-E72D297353CC}">
                    <c16:uniqueId val="{00000037-4BEE-4C3F-9982-93DAFA30CE8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960449752979502E-2"/>
          <c:y val="3.7782838943821055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1175111798734541E-3"/>
                  <c:y val="-3.7889853197139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EE-4C3F-9982-93DAFA30CE88}"/>
                </c:ext>
              </c:extLst>
            </c:dLbl>
            <c:dLbl>
              <c:idx val="1"/>
              <c:layout>
                <c:manualLayout>
                  <c:x val="-1.0259132669886307E-3"/>
                  <c:y val="-2.35104596221334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EE-4C3F-9982-93DAFA30CE88}"/>
                </c:ext>
              </c:extLst>
            </c:dLbl>
            <c:dLbl>
              <c:idx val="2"/>
              <c:layout>
                <c:manualLayout>
                  <c:x val="-8.2866670570504858E-4"/>
                  <c:y val="-7.6930449993573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EE-4C3F-9982-93DAFA30CE88}"/>
                </c:ext>
              </c:extLst>
            </c:dLbl>
            <c:dLbl>
              <c:idx val="3"/>
              <c:layout>
                <c:manualLayout>
                  <c:x val="-6.9444444444446141E-3"/>
                  <c:y val="-3.6478424591628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EE-4C3F-9982-93DAFA30CE8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EE-4C3F-9982-93DAFA30CE8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EE-4C3F-9982-93DAFA30CE8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Blad1!$B$2:$B$2</c:f>
              <c:numCache>
                <c:formatCode>###0%</c:formatCode>
                <c:ptCount val="1"/>
                <c:pt idx="0">
                  <c:v>0.53959893911958123</c:v>
                </c:pt>
              </c:numCache>
            </c:numRef>
          </c:val>
          <c:extLst>
            <c:ext xmlns:c16="http://schemas.microsoft.com/office/drawing/2014/chart" uri="{C3380CC4-5D6E-409C-BE32-E72D297353CC}">
              <c16:uniqueId val="{00000007-4BEE-4C3F-9982-93DAFA30CE88}"/>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8009450884065252E-3"/>
                  <c:y val="-6.1929938067883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EE-4C3F-9982-93DAFA30CE88}"/>
                </c:ext>
              </c:extLst>
            </c:dLbl>
            <c:dLbl>
              <c:idx val="2"/>
              <c:layout>
                <c:manualLayout>
                  <c:x val="-1.7939470243034702E-16"/>
                  <c:y val="-3.9344756900649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EE-4C3F-9982-93DAFA30CE88}"/>
                </c:ext>
              </c:extLst>
            </c:dLbl>
            <c:dLbl>
              <c:idx val="3"/>
              <c:layout>
                <c:manualLayout>
                  <c:x val="2.4463196565442458E-3"/>
                  <c:y val="-3.236813556663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3F-48EF-97FA-C8EFE338B6A8}"/>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Blad1!$C$2:$C$2</c:f>
              <c:numCache>
                <c:formatCode>###0%</c:formatCode>
                <c:ptCount val="1"/>
                <c:pt idx="0">
                  <c:v>0.41143215152397117</c:v>
                </c:pt>
              </c:numCache>
            </c:numRef>
          </c:val>
          <c:extLst>
            <c:ext xmlns:c16="http://schemas.microsoft.com/office/drawing/2014/chart" uri="{C3380CC4-5D6E-409C-BE32-E72D297353CC}">
              <c16:uniqueId val="{0000000B-4BEE-4C3F-9982-93DAFA30CE88}"/>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6.5780957693694581E-5"/>
                  <c:y val="-2.2053649812330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EE-4C3F-9982-93DAFA30CE88}"/>
                </c:ext>
              </c:extLst>
            </c:dLbl>
            <c:dLbl>
              <c:idx val="1"/>
              <c:layout>
                <c:manualLayout>
                  <c:x val="-2.44631965654447E-3"/>
                  <c:y val="2.6086426126944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EE-4C3F-9982-93DAFA30CE8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EE-4C3F-9982-93DAFA30CE88}"/>
                </c:ext>
              </c:extLst>
            </c:dLbl>
            <c:dLbl>
              <c:idx val="3"/>
              <c:layout>
                <c:manualLayout>
                  <c:x val="-6.5780957693694581E-5"/>
                  <c:y val="-1.1815952911550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3F-48EF-97FA-C8EFE338B6A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Blad1!$D$2:$D$2</c:f>
              <c:numCache>
                <c:formatCode>###0%</c:formatCode>
                <c:ptCount val="1"/>
              </c:numCache>
            </c:numRef>
          </c:val>
          <c:extLst>
            <c:ext xmlns:c16="http://schemas.microsoft.com/office/drawing/2014/chart" uri="{C3380CC4-5D6E-409C-BE32-E72D297353CC}">
              <c16:uniqueId val="{00000010-4BEE-4C3F-9982-93DAFA30CE88}"/>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2.4463196565444253E-3"/>
                  <c:y val="-7.6020420389019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EE-4C3F-9982-93DAFA30CE88}"/>
                </c:ext>
              </c:extLst>
            </c:dLbl>
            <c:dLbl>
              <c:idx val="1"/>
              <c:layout>
                <c:manualLayout>
                  <c:x val="0"/>
                  <c:y val="-6.5706206935612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EE-4C3F-9982-93DAFA30CE88}"/>
                </c:ext>
              </c:extLst>
            </c:dLbl>
            <c:dLbl>
              <c:idx val="2"/>
              <c:layout>
                <c:manualLayout>
                  <c:x val="-3.472222222222222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EE-4C3F-9982-93DAFA30CE8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EE-4C3F-9982-93DAFA30CE8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EE-4C3F-9982-93DAFA30CE8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Blad1!$E$2:$E$2</c:f>
              <c:numCache>
                <c:formatCode>###0%</c:formatCode>
                <c:ptCount val="1"/>
                <c:pt idx="0">
                  <c:v>0.55611076134213555</c:v>
                </c:pt>
              </c:numCache>
            </c:numRef>
          </c:val>
          <c:extLst>
            <c:ext xmlns:c16="http://schemas.microsoft.com/office/drawing/2014/chart" uri="{C3380CC4-5D6E-409C-BE32-E72D297353CC}">
              <c16:uniqueId val="{00000017-4BEE-4C3F-9982-93DAFA30CE88}"/>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4463196565444253E-3"/>
                  <c:y val="-9.683019969458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3F-48EF-97FA-C8EFE338B6A8}"/>
                </c:ext>
              </c:extLst>
            </c:dLbl>
            <c:dLbl>
              <c:idx val="1"/>
              <c:layout>
                <c:manualLayout>
                  <c:x val="-3.4722329235330556E-3"/>
                  <c:y val="-6.5706206935612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BEE-4C3F-9982-93DAFA30CE88}"/>
                </c:ext>
              </c:extLst>
            </c:dLbl>
            <c:dLbl>
              <c:idx val="2"/>
              <c:layout>
                <c:manualLayout>
                  <c:x val="-1.2231598282722127E-3"/>
                  <c:y val="-9.683019969458737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BEE-4C3F-9982-93DAFA30CE8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BEE-4C3F-9982-93DAFA30CE8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BEE-4C3F-9982-93DAFA30CE8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Blad1!$F$2:$F$2</c:f>
              <c:numCache>
                <c:formatCode>###0%</c:formatCode>
                <c:ptCount val="1"/>
                <c:pt idx="0">
                  <c:v>0.44390968288871618</c:v>
                </c:pt>
              </c:numCache>
            </c:numRef>
          </c:val>
          <c:extLst>
            <c:ext xmlns:c16="http://schemas.microsoft.com/office/drawing/2014/chart" uri="{C3380CC4-5D6E-409C-BE32-E72D297353CC}">
              <c16:uniqueId val="{0000001D-4BEE-4C3F-9982-93DAFA30CE88}"/>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4848675607586754E-17"/>
                  <c:y val="2.0749328505982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3F-48EF-97FA-C8EFE338B6A8}"/>
                </c:ext>
              </c:extLst>
            </c:dLbl>
            <c:dLbl>
              <c:idx val="1"/>
              <c:layout>
                <c:manualLayout>
                  <c:x val="-2.4463196565444253E-3"/>
                  <c:y val="-6.2247985517948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93-4CFF-91C6-47408C9201EE}"/>
                </c:ext>
              </c:extLst>
            </c:dLbl>
            <c:dLbl>
              <c:idx val="2"/>
              <c:layout>
                <c:manualLayout>
                  <c:x val="-1.223159828272392E-3"/>
                  <c:y val="-4.1498657011965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93-4CFF-91C6-47408C9201EE}"/>
                </c:ext>
              </c:extLst>
            </c:dLbl>
            <c:dLbl>
              <c:idx val="3"/>
              <c:layout>
                <c:manualLayout>
                  <c:x val="-1.1573788705786974E-3"/>
                  <c:y val="-1.85352498959810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3F-48EF-97FA-C8EFE338B6A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Blad1!$G$2:$G$2</c:f>
              <c:numCache>
                <c:formatCode>###0%</c:formatCode>
                <c:ptCount val="1"/>
                <c:pt idx="0">
                  <c:v>0.47136774075498938</c:v>
                </c:pt>
              </c:numCache>
            </c:numRef>
          </c:cat>
          <c:val>
            <c:numRef>
              <c:f>Blad1!$G$2:$G$2</c:f>
              <c:numCache>
                <c:formatCode>###0%</c:formatCode>
                <c:ptCount val="1"/>
                <c:pt idx="0">
                  <c:v>0.47136774075498938</c:v>
                </c:pt>
              </c:numCache>
            </c:numRef>
          </c:val>
          <c:extLst>
            <c:ext xmlns:c16="http://schemas.microsoft.com/office/drawing/2014/chart" uri="{C3380CC4-5D6E-409C-BE32-E72D297353CC}">
              <c16:uniqueId val="{0000001E-4BEE-4C3F-9982-93DAFA30CE8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Blad1!$H$2:$H$2</c:f>
              <c:numCache>
                <c:formatCode>_(* #,##0.00_);_(* \(#,##0.00\);_(* "-"??_);_(@_)</c:formatCode>
                <c:ptCount val="1"/>
              </c:numCache>
            </c:numRef>
          </c:xVal>
          <c:yVal>
            <c:numRef>
              <c:f>Blad1!$N$2:$N$2</c:f>
              <c:numCache>
                <c:formatCode>###0%</c:formatCode>
                <c:ptCount val="1"/>
              </c:numCache>
            </c:numRef>
          </c:yVal>
          <c:smooth val="0"/>
          <c:extLst>
            <c:ext xmlns:c16="http://schemas.microsoft.com/office/drawing/2014/chart" uri="{C3380CC4-5D6E-409C-BE32-E72D297353CC}">
              <c16:uniqueId val="{0000001F-4BEE-4C3F-9982-93DAFA30CE88}"/>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Blad1!$I$2:$I$2</c:f>
              <c:numCache>
                <c:formatCode>General</c:formatCode>
                <c:ptCount val="1"/>
              </c:numCache>
            </c:numRef>
          </c:xVal>
          <c:yVal>
            <c:numRef>
              <c:f>Blad1!$O$2:$O$2</c:f>
              <c:numCache>
                <c:formatCode>###0%</c:formatCode>
                <c:ptCount val="1"/>
              </c:numCache>
            </c:numRef>
          </c:yVal>
          <c:smooth val="0"/>
          <c:extLst>
            <c:ext xmlns:c16="http://schemas.microsoft.com/office/drawing/2014/chart" uri="{C3380CC4-5D6E-409C-BE32-E72D297353CC}">
              <c16:uniqueId val="{00000020-4BEE-4C3F-9982-93DAFA30CE88}"/>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Blad1!$J$2:$J$2</c:f>
              <c:numCache>
                <c:formatCode>General</c:formatCode>
                <c:ptCount val="1"/>
              </c:numCache>
            </c:numRef>
          </c:xVal>
          <c:yVal>
            <c:numRef>
              <c:f>Blad1!$P$2:$P$2</c:f>
              <c:numCache>
                <c:formatCode>###0%</c:formatCode>
                <c:ptCount val="1"/>
              </c:numCache>
            </c:numRef>
          </c:yVal>
          <c:smooth val="0"/>
          <c:extLst>
            <c:ext xmlns:c16="http://schemas.microsoft.com/office/drawing/2014/chart" uri="{C3380CC4-5D6E-409C-BE32-E72D297353CC}">
              <c16:uniqueId val="{00000021-4BEE-4C3F-9982-93DAFA30CE88}"/>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Blad1!$K$2:$K$2</c:f>
              <c:numCache>
                <c:formatCode>General</c:formatCode>
                <c:ptCount val="1"/>
              </c:numCache>
            </c:numRef>
          </c:xVal>
          <c:yVal>
            <c:numRef>
              <c:f>Blad1!$Q$2:$Q$2</c:f>
              <c:numCache>
                <c:formatCode>###0%</c:formatCode>
                <c:ptCount val="1"/>
              </c:numCache>
            </c:numRef>
          </c:yVal>
          <c:smooth val="0"/>
          <c:extLst>
            <c:ext xmlns:c16="http://schemas.microsoft.com/office/drawing/2014/chart" uri="{C3380CC4-5D6E-409C-BE32-E72D297353CC}">
              <c16:uniqueId val="{00000022-4BEE-4C3F-9982-93DAFA30CE88}"/>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Blad1!$L$2:$L$2</c:f>
              <c:numCache>
                <c:formatCode>General</c:formatCode>
                <c:ptCount val="1"/>
              </c:numCache>
            </c:numRef>
          </c:xVal>
          <c:yVal>
            <c:numRef>
              <c:f>Blad1!$R$2:$R$2</c:f>
              <c:numCache>
                <c:formatCode>###0%</c:formatCode>
                <c:ptCount val="1"/>
              </c:numCache>
            </c:numRef>
          </c:yVal>
          <c:smooth val="0"/>
          <c:extLst>
            <c:ext xmlns:c16="http://schemas.microsoft.com/office/drawing/2014/chart" uri="{C3380CC4-5D6E-409C-BE32-E72D297353CC}">
              <c16:uniqueId val="{00000023-4BEE-4C3F-9982-93DAFA30CE88}"/>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Blad1!$M$2:$M$2</c:f>
              <c:numCache>
                <c:formatCode>0.0</c:formatCode>
                <c:ptCount val="1"/>
              </c:numCache>
            </c:numRef>
          </c:xVal>
          <c:yVal>
            <c:numRef>
              <c:f>Blad1!$S$2:$S$2</c:f>
              <c:numCache>
                <c:formatCode>###0%</c:formatCode>
                <c:ptCount val="1"/>
              </c:numCache>
            </c:numRef>
          </c:yVal>
          <c:smooth val="0"/>
          <c:extLst>
            <c:ext xmlns:c16="http://schemas.microsoft.com/office/drawing/2014/chart" uri="{C3380CC4-5D6E-409C-BE32-E72D297353CC}">
              <c16:uniqueId val="{00000024-4BEE-4C3F-9982-93DAFA30CE8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4BEE-4C3F-9982-93DAFA30CE8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4BEE-4C3F-9982-93DAFA30CE8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4BEE-4C3F-9982-93DAFA30CE8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4BEE-4C3F-9982-93DAFA30CE8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c:ext uri="{02D57815-91ED-43cb-92C2-25804820EDAC}">
                        <c15:formulaRef>
                          <c15:sqref>Blad1!$H$2:$H$2</c15:sqref>
                        </c15:formulaRef>
                      </c:ext>
                    </c:extLst>
                    <c:numCache>
                      <c:formatCode>_(* #,##0.00_);_(* \(#,##0.00\);_(* "-"??_);_(@_)</c:formatCode>
                      <c:ptCount val="1"/>
                    </c:numCache>
                  </c:numRef>
                </c:yVal>
                <c:smooth val="0"/>
                <c:extLst>
                  <c:ext xmlns:c16="http://schemas.microsoft.com/office/drawing/2014/chart" uri="{C3380CC4-5D6E-409C-BE32-E72D297353CC}">
                    <c16:uniqueId val="{0000002A-4BEE-4C3F-9982-93DAFA30CE8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4BEE-4C3F-9982-93DAFA30CE8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4BEE-4C3F-9982-93DAFA30CE8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xmlns:c15="http://schemas.microsoft.com/office/drawing/2012/chart">
                      <c:ext xmlns:c15="http://schemas.microsoft.com/office/drawing/2012/chart" uri="{02D57815-91ED-43cb-92C2-25804820EDAC}">
                        <c15:formulaRef>
                          <c15:sqref>Blad1!$I$2:$I$2</c15:sqref>
                        </c15:formulaRef>
                      </c:ext>
                    </c:extLst>
                    <c:numCache>
                      <c:formatCode>General</c:formatCode>
                      <c:ptCount val="1"/>
                    </c:numCache>
                  </c:numRef>
                </c:yVal>
                <c:smooth val="0"/>
                <c:extLst xmlns:c15="http://schemas.microsoft.com/office/drawing/2012/chart">
                  <c:ext xmlns:c16="http://schemas.microsoft.com/office/drawing/2014/chart" uri="{C3380CC4-5D6E-409C-BE32-E72D297353CC}">
                    <c16:uniqueId val="{0000002E-4BEE-4C3F-9982-93DAFA30CE8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4BEE-4C3F-9982-93DAFA30CE8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4BEE-4C3F-9982-93DAFA30CE8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4BEE-4C3F-9982-93DAFA30CE8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4BEE-4C3F-9982-93DAFA30CE8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4BEE-4C3F-9982-93DAFA30CE8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xmlns:c15="http://schemas.microsoft.com/office/drawing/2012/chart">
                      <c:ext xmlns:c15="http://schemas.microsoft.com/office/drawing/2012/chart" uri="{02D57815-91ED-43cb-92C2-25804820EDAC}">
                        <c15:formulaRef>
                          <c15:sqref>Blad1!$J$2:$J$2</c15:sqref>
                        </c15:formulaRef>
                      </c:ext>
                    </c:extLst>
                    <c:numCache>
                      <c:formatCode>General</c:formatCode>
                      <c:ptCount val="1"/>
                    </c:numCache>
                  </c:numRef>
                </c:yVal>
                <c:smooth val="0"/>
                <c:extLst xmlns:c15="http://schemas.microsoft.com/office/drawing/2012/chart">
                  <c:ext xmlns:c16="http://schemas.microsoft.com/office/drawing/2014/chart" uri="{C3380CC4-5D6E-409C-BE32-E72D297353CC}">
                    <c16:uniqueId val="{00000035-4BEE-4C3F-9982-93DAFA30CE8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xmlns:c15="http://schemas.microsoft.com/office/drawing/2012/chart">
                      <c:ext xmlns:c15="http://schemas.microsoft.com/office/drawing/2012/chart" uri="{02D57815-91ED-43cb-92C2-25804820EDAC}">
                        <c15:formulaRef>
                          <c15:sqref>Blad1!$K$2:$K$2</c15:sqref>
                        </c15:formulaRef>
                      </c:ext>
                    </c:extLst>
                    <c:numCache>
                      <c:formatCode>General</c:formatCode>
                      <c:ptCount val="1"/>
                    </c:numCache>
                  </c:numRef>
                </c:yVal>
                <c:smooth val="0"/>
                <c:extLst xmlns:c15="http://schemas.microsoft.com/office/drawing/2012/chart">
                  <c:ext xmlns:c16="http://schemas.microsoft.com/office/drawing/2014/chart" uri="{C3380CC4-5D6E-409C-BE32-E72D297353CC}">
                    <c16:uniqueId val="{00000036-4BEE-4C3F-9982-93DAFA30CE8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xmlns:c15="http://schemas.microsoft.com/office/drawing/2012/chart">
                      <c:ext xmlns:c15="http://schemas.microsoft.com/office/drawing/2012/chart" uri="{02D57815-91ED-43cb-92C2-25804820EDAC}">
                        <c15:formulaRef>
                          <c15:sqref>Blad1!$L$2:$L$2</c15:sqref>
                        </c15:formulaRef>
                      </c:ext>
                    </c:extLst>
                    <c:numCache>
                      <c:formatCode>General</c:formatCode>
                      <c:ptCount val="1"/>
                    </c:numCache>
                  </c:numRef>
                </c:yVal>
                <c:smooth val="0"/>
                <c:extLst xmlns:c15="http://schemas.microsoft.com/office/drawing/2012/chart">
                  <c:ext xmlns:c16="http://schemas.microsoft.com/office/drawing/2014/chart" uri="{C3380CC4-5D6E-409C-BE32-E72D297353CC}">
                    <c16:uniqueId val="{00000037-4BEE-4C3F-9982-93DAFA30CE8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55897004994377"/>
          <c:y val="8.9749253095038773E-3"/>
          <c:w val="0.56160229244039817"/>
          <c:h val="0.81233162379183055"/>
        </c:manualLayout>
      </c:layout>
      <c:barChart>
        <c:barDir val="bar"/>
        <c:grouping val="clustered"/>
        <c:varyColors val="0"/>
        <c:ser>
          <c:idx val="0"/>
          <c:order val="0"/>
          <c:tx>
            <c:strRef>
              <c:f>Blad1!$B$1</c:f>
              <c:strCache>
                <c:ptCount val="1"/>
                <c:pt idx="0">
                  <c:v>TOTAAL 2023</c:v>
                </c:pt>
              </c:strCache>
            </c:strRef>
          </c:tx>
          <c:spPr>
            <a:solidFill>
              <a:srgbClr val="000000"/>
            </a:solidFill>
            <a:ln w="127000">
              <a:noFill/>
            </a:ln>
            <a:effectLst/>
          </c:spPr>
          <c:invertIfNegative val="0"/>
          <c:dLbls>
            <c:dLbl>
              <c:idx val="5"/>
              <c:spPr>
                <a:noFill/>
                <a:ln>
                  <a:solidFill>
                    <a:schemeClr val="tx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0-13BC-4D63-86FF-2C29A6B5FD4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Blad1!$A$2:$A$7</c:f>
              <c:strCache>
                <c:ptCount val="6"/>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pt idx="3">
                  <c:v>Toerisme draagt bij tot het inkomen en de levensstandaard van de mensen in "STAD"</c:v>
                </c:pt>
                <c:pt idx="4">
                  <c:v>Dankzij toerisme zijn er meer shoppings- en ontspanningsmogelijkheden</c:v>
                </c:pt>
                <c:pt idx="5">
                  <c:v>Toeristische ontwikkelingen verbeteren de levenskwaliteit in "STAD" (enkel in Brugge bevraagd)</c:v>
                </c:pt>
              </c:strCache>
            </c:strRef>
          </c:cat>
          <c:val>
            <c:numRef>
              <c:f>Blad1!$B$2:$B$7</c:f>
              <c:numCache>
                <c:formatCode>0%</c:formatCode>
                <c:ptCount val="6"/>
                <c:pt idx="0">
                  <c:v>0.64124008450278103</c:v>
                </c:pt>
                <c:pt idx="1">
                  <c:v>0.61753929617670855</c:v>
                </c:pt>
                <c:pt idx="2">
                  <c:v>0.60956987749512637</c:v>
                </c:pt>
                <c:pt idx="3">
                  <c:v>0.49630540541489376</c:v>
                </c:pt>
                <c:pt idx="4">
                  <c:v>0.40351262996639187</c:v>
                </c:pt>
                <c:pt idx="5">
                  <c:v>0.34065299903870055</c:v>
                </c:pt>
              </c:numCache>
            </c:numRef>
          </c:val>
          <c:extLst>
            <c:ext xmlns:c16="http://schemas.microsoft.com/office/drawing/2014/chart" uri="{C3380CC4-5D6E-409C-BE32-E72D297353CC}">
              <c16:uniqueId val="{00000000-708B-473C-AEBE-EAFD3DC56C1A}"/>
            </c:ext>
          </c:extLst>
        </c:ser>
        <c:ser>
          <c:idx val="1"/>
          <c:order val="1"/>
          <c:tx>
            <c:strRef>
              <c:f>Blad1!$C$1</c:f>
              <c:strCache>
                <c:ptCount val="1"/>
                <c:pt idx="0">
                  <c:v>TOTAAL 2021</c:v>
                </c:pt>
              </c:strCache>
            </c:strRef>
          </c:tx>
          <c:spPr>
            <a:solidFill>
              <a:schemeClr val="tx2">
                <a:lumMod val="20000"/>
                <a:lumOff val="80000"/>
              </a:schemeClr>
            </a:solidFill>
            <a:ln w="1270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Blad1!$A$2:$A$7</c:f>
              <c:strCache>
                <c:ptCount val="6"/>
                <c:pt idx="0">
                  <c:v>Door toerisme in ##STAD## is er meer levendigheid in de stad</c:v>
                </c:pt>
                <c:pt idx="1">
                  <c:v>Een groei van het aantal toeristen versterkt de economie van de gehele stad</c:v>
                </c:pt>
                <c:pt idx="2">
                  <c:v>Door toeristische ontwikkelingen ziet "STAD" er beter uit (restauratie historische gebouwen, onderhoud en ontwikkeling parken, straten en pleinen, …)</c:v>
                </c:pt>
                <c:pt idx="3">
                  <c:v>Toerisme draagt bij tot het inkomen en de levensstandaard van de mensen in "STAD"</c:v>
                </c:pt>
                <c:pt idx="4">
                  <c:v>Dankzij toerisme zijn er meer shoppings- en ontspanningsmogelijkheden</c:v>
                </c:pt>
                <c:pt idx="5">
                  <c:v>Toeristische ontwikkelingen verbeteren de levenskwaliteit in "STAD" (enkel in Brugge bevraagd)</c:v>
                </c:pt>
              </c:strCache>
            </c:strRef>
          </c:cat>
          <c:val>
            <c:numRef>
              <c:f>Blad1!$C$2:$C$7</c:f>
              <c:numCache>
                <c:formatCode>0%</c:formatCode>
                <c:ptCount val="6"/>
                <c:pt idx="0">
                  <c:v>0.67099999999999993</c:v>
                </c:pt>
                <c:pt idx="1">
                  <c:v>0.63700000000000001</c:v>
                </c:pt>
                <c:pt idx="2">
                  <c:v>0.59399999999999997</c:v>
                </c:pt>
                <c:pt idx="3">
                  <c:v>0.505</c:v>
                </c:pt>
                <c:pt idx="4">
                  <c:v>0.42</c:v>
                </c:pt>
                <c:pt idx="5">
                  <c:v>0.39800000000000002</c:v>
                </c:pt>
              </c:numCache>
            </c:numRef>
          </c:val>
          <c:extLst>
            <c:ext xmlns:c16="http://schemas.microsoft.com/office/drawing/2014/chart" uri="{C3380CC4-5D6E-409C-BE32-E72D297353CC}">
              <c16:uniqueId val="{00000001-708B-473C-AEBE-EAFD3DC56C1A}"/>
            </c:ext>
          </c:extLst>
        </c:ser>
        <c:dLbls>
          <c:showLegendKey val="0"/>
          <c:showVal val="0"/>
          <c:showCatName val="0"/>
          <c:showSerName val="0"/>
          <c:showPercent val="0"/>
          <c:showBubbleSize val="0"/>
        </c:dLbls>
        <c:gapWidth val="33"/>
        <c:axId val="524231888"/>
        <c:axId val="524230576"/>
      </c:barChart>
      <c:catAx>
        <c:axId val="5242318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524230576"/>
        <c:crosses val="autoZero"/>
        <c:auto val="1"/>
        <c:lblAlgn val="ctr"/>
        <c:lblOffset val="100"/>
        <c:noMultiLvlLbl val="0"/>
      </c:catAx>
      <c:valAx>
        <c:axId val="524230576"/>
        <c:scaling>
          <c:orientation val="minMax"/>
        </c:scaling>
        <c:delete val="1"/>
        <c:axPos val="t"/>
        <c:numFmt formatCode="0%" sourceLinked="1"/>
        <c:majorTickMark val="out"/>
        <c:minorTickMark val="none"/>
        <c:tickLblPos val="nextTo"/>
        <c:crossAx val="5242318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ayout>
        <c:manualLayout>
          <c:xMode val="edge"/>
          <c:yMode val="edge"/>
          <c:x val="0.20903225806451611"/>
          <c:y val="0.850848009704126"/>
          <c:w val="0.60633172466344931"/>
          <c:h val="9.252693742667561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55897004994377"/>
          <c:y val="8.9749253095038773E-3"/>
          <c:w val="0.56160229244039817"/>
          <c:h val="0.81233162379183055"/>
        </c:manualLayout>
      </c:layout>
      <c:barChart>
        <c:barDir val="bar"/>
        <c:grouping val="clustered"/>
        <c:varyColors val="0"/>
        <c:ser>
          <c:idx val="0"/>
          <c:order val="0"/>
          <c:tx>
            <c:strRef>
              <c:f>Blad1!$B$1</c:f>
              <c:strCache>
                <c:ptCount val="1"/>
                <c:pt idx="0">
                  <c:v>TOTAAL 2023</c:v>
                </c:pt>
              </c:strCache>
            </c:strRef>
          </c:tx>
          <c:spPr>
            <a:solidFill>
              <a:srgbClr val="000000"/>
            </a:solidFill>
            <a:ln w="127000">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0-2148-47C2-A817-2FC58D1B9A32}"/>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2-17DD-41EE-865C-6E2DDFE7862C}"/>
                </c:ext>
              </c:extLst>
            </c:dLbl>
            <c:spPr>
              <a:noFill/>
              <a:ln>
                <a:solidFill>
                  <a:schemeClr val="tx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Blad1!$A$2:$A$13</c:f>
              <c:strCache>
                <c:ptCount val="12"/>
                <c:pt idx="0">
                  <c:v>Door toerisme zijn er meer verkeersproblemen/ parkeerproblemen in ##STAD##</c:v>
                </c:pt>
                <c:pt idx="1">
                  <c:v>Door toerisme geraakt het stadscentrum van ##STAD## overvol</c:v>
                </c:pt>
                <c:pt idx="2">
                  <c:v>Door toerisme wordt het leven in ##STAD## duurder</c:v>
                </c:pt>
                <c:pt idx="3">
                  <c:v>Door toerisme is er meer zwerfvuil in ##STAD#</c:v>
                </c:pt>
                <c:pt idx="4">
                  <c:v>Door toerisme in ##STAD##  moeten lokale handelaars en horeca plaatsmaken voor commerciële activiteiten die voornamelijk gericht zijn op toeristen</c:v>
                </c:pt>
                <c:pt idx="5">
                  <c:v>Door toerisme in ##STAD## verandert de aanblik van de buurt; het authentieke karakter van de buurt verdwijnt</c:v>
                </c:pt>
                <c:pt idx="6">
                  <c:v>Studenten zorgen in ##STAD## meer voor overlast dan toeristen</c:v>
                </c:pt>
                <c:pt idx="7">
                  <c:v>De houding van toeristen is een probleem (bv. arrogant, onbeleefd, brutaal, respectloos, intolerant, lawaai, openbare dronkenschap)</c:v>
                </c:pt>
                <c:pt idx="9">
                  <c:v>Een groei van het toerisme zal ertoe leiden dat minder mensen in het stadscentrum van ##STAD## willen wonen (enkel in Brugge)</c:v>
                </c:pt>
                <c:pt idx="10">
                  <c:v>Een groei van het toerisme zal leiden tot wrijving tussen bewoners en toeristen (enkel in Brugge)</c:v>
                </c:pt>
                <c:pt idx="11">
                  <c:v>Door toerisme in ##STAD## verliezen de hoofdstraten aan diversiteit (eentoniger) (enkel in Brugge en Leuven)</c:v>
                </c:pt>
              </c:strCache>
            </c:strRef>
          </c:cat>
          <c:val>
            <c:numRef>
              <c:f>Blad1!$B$2:$B$13</c:f>
              <c:numCache>
                <c:formatCode>0%</c:formatCode>
                <c:ptCount val="12"/>
                <c:pt idx="0">
                  <c:v>0.6028531463408292</c:v>
                </c:pt>
                <c:pt idx="1">
                  <c:v>0.55544674080323919</c:v>
                </c:pt>
                <c:pt idx="2">
                  <c:v>0.54967477701637157</c:v>
                </c:pt>
                <c:pt idx="3">
                  <c:v>0.46548436942502663</c:v>
                </c:pt>
                <c:pt idx="4">
                  <c:v>0.42697366673844983</c:v>
                </c:pt>
                <c:pt idx="5">
                  <c:v>0.355625587596061</c:v>
                </c:pt>
                <c:pt idx="6">
                  <c:v>0.34350789428906059</c:v>
                </c:pt>
                <c:pt idx="7">
                  <c:v>0.31712967319130697</c:v>
                </c:pt>
                <c:pt idx="9">
                  <c:v>0.6896842254255463</c:v>
                </c:pt>
                <c:pt idx="10">
                  <c:v>0.62323357575466276</c:v>
                </c:pt>
                <c:pt idx="11">
                  <c:v>0.49392155108097419</c:v>
                </c:pt>
              </c:numCache>
            </c:numRef>
          </c:val>
          <c:extLst>
            <c:ext xmlns:c16="http://schemas.microsoft.com/office/drawing/2014/chart" uri="{C3380CC4-5D6E-409C-BE32-E72D297353CC}">
              <c16:uniqueId val="{00000000-17DD-41EE-865C-6E2DDFE7862C}"/>
            </c:ext>
          </c:extLst>
        </c:ser>
        <c:ser>
          <c:idx val="1"/>
          <c:order val="1"/>
          <c:tx>
            <c:strRef>
              <c:f>Blad1!$C$1</c:f>
              <c:strCache>
                <c:ptCount val="1"/>
                <c:pt idx="0">
                  <c:v>TOTAAL 2021</c:v>
                </c:pt>
              </c:strCache>
            </c:strRef>
          </c:tx>
          <c:spPr>
            <a:solidFill>
              <a:schemeClr val="tx2">
                <a:lumMod val="20000"/>
                <a:lumOff val="80000"/>
              </a:schemeClr>
            </a:solidFill>
            <a:ln w="1270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Blad1!$A$2:$A$13</c:f>
              <c:strCache>
                <c:ptCount val="12"/>
                <c:pt idx="0">
                  <c:v>Door toerisme zijn er meer verkeersproblemen/ parkeerproblemen in ##STAD##</c:v>
                </c:pt>
                <c:pt idx="1">
                  <c:v>Door toerisme geraakt het stadscentrum van ##STAD## overvol</c:v>
                </c:pt>
                <c:pt idx="2">
                  <c:v>Door toerisme wordt het leven in ##STAD## duurder</c:v>
                </c:pt>
                <c:pt idx="3">
                  <c:v>Door toerisme is er meer zwerfvuil in ##STAD#</c:v>
                </c:pt>
                <c:pt idx="4">
                  <c:v>Door toerisme in ##STAD##  moeten lokale handelaars en horeca plaatsmaken voor commerciële activiteiten die voornamelijk gericht zijn op toeristen</c:v>
                </c:pt>
                <c:pt idx="5">
                  <c:v>Door toerisme in ##STAD## verandert de aanblik van de buurt; het authentieke karakter van de buurt verdwijnt</c:v>
                </c:pt>
                <c:pt idx="6">
                  <c:v>Studenten zorgen in ##STAD## meer voor overlast dan toeristen</c:v>
                </c:pt>
                <c:pt idx="7">
                  <c:v>De houding van toeristen is een probleem (bv. arrogant, onbeleefd, brutaal, respectloos, intolerant, lawaai, openbare dronkenschap)</c:v>
                </c:pt>
                <c:pt idx="9">
                  <c:v>Een groei van het toerisme zal ertoe leiden dat minder mensen in het stadscentrum van ##STAD## willen wonen (enkel in Brugge)</c:v>
                </c:pt>
                <c:pt idx="10">
                  <c:v>Een groei van het toerisme zal leiden tot wrijving tussen bewoners en toeristen (enkel in Brugge)</c:v>
                </c:pt>
                <c:pt idx="11">
                  <c:v>Door toerisme in ##STAD## verliezen de hoofdstraten aan diversiteit (eentoniger) (enkel in Brugge en Leuven)</c:v>
                </c:pt>
              </c:strCache>
            </c:strRef>
          </c:cat>
          <c:val>
            <c:numRef>
              <c:f>Blad1!$C$2:$C$13</c:f>
              <c:numCache>
                <c:formatCode>0%</c:formatCode>
                <c:ptCount val="12"/>
                <c:pt idx="0">
                  <c:v>0.46400000000000002</c:v>
                </c:pt>
                <c:pt idx="1">
                  <c:v>0.38600000000000001</c:v>
                </c:pt>
                <c:pt idx="2">
                  <c:v>0.496</c:v>
                </c:pt>
                <c:pt idx="3">
                  <c:v>0.435</c:v>
                </c:pt>
                <c:pt idx="5">
                  <c:v>0.26600000000000001</c:v>
                </c:pt>
                <c:pt idx="6">
                  <c:v>0.435</c:v>
                </c:pt>
                <c:pt idx="7">
                  <c:v>0.24399999999999999</c:v>
                </c:pt>
                <c:pt idx="9">
                  <c:v>0.39600000000000002</c:v>
                </c:pt>
                <c:pt idx="10">
                  <c:v>0.30399999999999999</c:v>
                </c:pt>
                <c:pt idx="11">
                  <c:v>0.33</c:v>
                </c:pt>
              </c:numCache>
            </c:numRef>
          </c:val>
          <c:extLst>
            <c:ext xmlns:c16="http://schemas.microsoft.com/office/drawing/2014/chart" uri="{C3380CC4-5D6E-409C-BE32-E72D297353CC}">
              <c16:uniqueId val="{00000001-17DD-41EE-865C-6E2DDFE7862C}"/>
            </c:ext>
          </c:extLst>
        </c:ser>
        <c:dLbls>
          <c:showLegendKey val="0"/>
          <c:showVal val="0"/>
          <c:showCatName val="0"/>
          <c:showSerName val="0"/>
          <c:showPercent val="0"/>
          <c:showBubbleSize val="0"/>
        </c:dLbls>
        <c:gapWidth val="33"/>
        <c:axId val="524231888"/>
        <c:axId val="524230576"/>
      </c:barChart>
      <c:catAx>
        <c:axId val="5242318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524230576"/>
        <c:crosses val="autoZero"/>
        <c:auto val="1"/>
        <c:lblAlgn val="ctr"/>
        <c:lblOffset val="100"/>
        <c:noMultiLvlLbl val="0"/>
      </c:catAx>
      <c:valAx>
        <c:axId val="524230576"/>
        <c:scaling>
          <c:orientation val="minMax"/>
        </c:scaling>
        <c:delete val="1"/>
        <c:axPos val="t"/>
        <c:numFmt formatCode="0%" sourceLinked="1"/>
        <c:majorTickMark val="out"/>
        <c:minorTickMark val="none"/>
        <c:tickLblPos val="nextTo"/>
        <c:crossAx val="5242318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ayout>
        <c:manualLayout>
          <c:xMode val="edge"/>
          <c:yMode val="edge"/>
          <c:x val="0.20903225806451611"/>
          <c:y val="0.850848009704126"/>
          <c:w val="0.60633172466344931"/>
          <c:h val="9.252693742667561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2"/>
      </a:solidFill>
    </a:ln>
    <a:effectLst/>
  </c:spPr>
  <c:txPr>
    <a:bodyPr/>
    <a:lstStyle/>
    <a:p>
      <a:pPr>
        <a:defRPr/>
      </a:pPr>
      <a:endParaRPr lang="nl-B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732019743147993E-2"/>
          <c:y val="3.8065214976113766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5.2214477897598215E-3"/>
                  <c:y val="8.5648079918557803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A6F-42B1-92DF-4B5DED8190B6}"/>
                </c:ext>
              </c:extLst>
            </c:dLbl>
            <c:dLbl>
              <c:idx val="1"/>
              <c:layout>
                <c:manualLayout>
                  <c:x val="-1.1573788705785629E-3"/>
                  <c:y val="1.6777614278685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6F-42B1-92DF-4B5DED8190B6}"/>
                </c:ext>
              </c:extLst>
            </c:dLbl>
            <c:dLbl>
              <c:idx val="2"/>
              <c:layout>
                <c:manualLayout>
                  <c:x val="-6.5780957693784285E-5"/>
                  <c:y val="-5.3990599683935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6F-42B1-92DF-4B5DED8190B6}"/>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6F-42B1-92DF-4B5DED8190B6}"/>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6F-42B1-92DF-4B5DED8190B6}"/>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cat>
          <c:val>
            <c:numRef>
              <c:f>Blad1!$B$2:$B$5</c:f>
              <c:numCache>
                <c:formatCode>###0%</c:formatCode>
                <c:ptCount val="4"/>
                <c:pt idx="0">
                  <c:v>0.46606610216608546</c:v>
                </c:pt>
                <c:pt idx="1">
                  <c:v>0.7236451610479584</c:v>
                </c:pt>
                <c:pt idx="2">
                  <c:v>0.35009053547412328</c:v>
                </c:pt>
                <c:pt idx="3">
                  <c:v>0.52914040136141149</c:v>
                </c:pt>
              </c:numCache>
            </c:numRef>
          </c:val>
          <c:extLst>
            <c:ext xmlns:c16="http://schemas.microsoft.com/office/drawing/2014/chart" uri="{C3380CC4-5D6E-409C-BE32-E72D297353CC}">
              <c16:uniqueId val="{00000007-AA6F-42B1-92DF-4B5DED8190B6}"/>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329235330556E-3"/>
                  <c:y val="-8.5194615564258684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A6F-42B1-92DF-4B5DED8190B6}"/>
                </c:ext>
              </c:extLst>
            </c:dLbl>
            <c:dLbl>
              <c:idx val="2"/>
              <c:layout>
                <c:manualLayout>
                  <c:x val="0"/>
                  <c:y val="-5.9176531405807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6F-42B1-92DF-4B5DED8190B6}"/>
                </c:ext>
              </c:extLst>
            </c:dLbl>
            <c:dLbl>
              <c:idx val="3"/>
              <c:layout>
                <c:manualLayout>
                  <c:x val="1.2231598282722127E-3"/>
                  <c:y val="-3.59937331226235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A6F-42B1-92DF-4B5DED8190B6}"/>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cat>
          <c:val>
            <c:numRef>
              <c:f>Blad1!$C$2:$C$5</c:f>
              <c:numCache>
                <c:formatCode>###0%</c:formatCode>
                <c:ptCount val="4"/>
                <c:pt idx="0">
                  <c:v>0.59557686148918543</c:v>
                </c:pt>
                <c:pt idx="1">
                  <c:v>0.54857675439447418</c:v>
                </c:pt>
                <c:pt idx="2">
                  <c:v>0.40834686672556636</c:v>
                </c:pt>
                <c:pt idx="3">
                  <c:v>0.52541471591687883</c:v>
                </c:pt>
              </c:numCache>
            </c:numRef>
          </c:val>
          <c:extLst>
            <c:ext xmlns:c16="http://schemas.microsoft.com/office/drawing/2014/chart" uri="{C3380CC4-5D6E-409C-BE32-E72D297353CC}">
              <c16:uniqueId val="{0000000C-AA6F-42B1-92DF-4B5DED8190B6}"/>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3.7352604425103324E-3"/>
                  <c:y val="-7.7173397967119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A6F-42B1-92DF-4B5DED8190B6}"/>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A6F-42B1-92DF-4B5DED8190B6}"/>
                </c:ext>
              </c:extLst>
            </c:dLbl>
            <c:dLbl>
              <c:idx val="2"/>
              <c:layout>
                <c:manualLayout>
                  <c:x val="1.2231598282722127E-3"/>
                  <c:y val="1.4338826298211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A6F-42B1-92DF-4B5DED8190B6}"/>
                </c:ext>
              </c:extLst>
            </c:dLbl>
            <c:dLbl>
              <c:idx val="3"/>
              <c:layout>
                <c:manualLayout>
                  <c:x val="-2.4463196565445147E-3"/>
                  <c:y val="-1.7996866561311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cat>
          <c:val>
            <c:numRef>
              <c:f>Blad1!$D$2:$D$5</c:f>
              <c:numCache>
                <c:formatCode>###0%</c:formatCode>
                <c:ptCount val="4"/>
                <c:pt idx="0">
                  <c:v>0.38910194805246795</c:v>
                </c:pt>
                <c:pt idx="1">
                  <c:v>0.35424722026346617</c:v>
                </c:pt>
                <c:pt idx="2">
                  <c:v>0.71328332468988309</c:v>
                </c:pt>
                <c:pt idx="3">
                  <c:v>0.27260248444118801</c:v>
                </c:pt>
              </c:numCache>
            </c:numRef>
          </c:val>
          <c:extLst>
            <c:ext xmlns:c16="http://schemas.microsoft.com/office/drawing/2014/chart" uri="{C3380CC4-5D6E-409C-BE32-E72D297353CC}">
              <c16:uniqueId val="{00000012-AA6F-42B1-92DF-4B5DED8190B6}"/>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2231598282722127E-3"/>
                  <c:y val="7.1400796736870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A6F-42B1-92DF-4B5DED8190B6}"/>
                </c:ext>
              </c:extLst>
            </c:dLbl>
            <c:dLbl>
              <c:idx val="1"/>
              <c:layout>
                <c:manualLayout>
                  <c:x val="1.1573788705785181E-3"/>
                  <c:y val="-3.29073413611639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A6F-42B1-92DF-4B5DED8190B6}"/>
                </c:ext>
              </c:extLst>
            </c:dLbl>
            <c:dLbl>
              <c:idx val="2"/>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A6F-42B1-92DF-4B5DED8190B6}"/>
                </c:ext>
              </c:extLst>
            </c:dLbl>
            <c:dLbl>
              <c:idx val="3"/>
              <c:layout>
                <c:manualLayout>
                  <c:x val="-2.4463196565443356E-3"/>
                  <c:y val="-6.11893463084600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EA-4F10-A4DF-6C5375C9E25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A6F-42B1-92DF-4B5DED8190B6}"/>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cat>
          <c:val>
            <c:numRef>
              <c:f>Blad1!$E$2:$E$5</c:f>
              <c:numCache>
                <c:formatCode>###0%</c:formatCode>
                <c:ptCount val="4"/>
                <c:pt idx="0">
                  <c:v>0.38626523240372634</c:v>
                </c:pt>
                <c:pt idx="1">
                  <c:v>0.47830684543146762</c:v>
                </c:pt>
                <c:pt idx="2">
                  <c:v>0.26446425372756749</c:v>
                </c:pt>
                <c:pt idx="3">
                  <c:v>0.23420033222194508</c:v>
                </c:pt>
              </c:numCache>
            </c:numRef>
          </c:val>
          <c:extLst>
            <c:ext xmlns:c16="http://schemas.microsoft.com/office/drawing/2014/chart" uri="{C3380CC4-5D6E-409C-BE32-E72D297353CC}">
              <c16:uniqueId val="{0000001A-AA6F-42B1-92DF-4B5DED8190B6}"/>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1.2231598282722127E-3"/>
                  <c:y val="-6.478871962072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66-487A-B567-EAE21F045C29}"/>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A6F-42B1-92DF-4B5DED8190B6}"/>
                </c:ext>
              </c:extLst>
            </c:dLbl>
            <c:dLbl>
              <c:idx val="2"/>
              <c:layout>
                <c:manualLayout>
                  <c:x val="2.3148148148148147E-3"/>
                  <c:y val="-5.612065321789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A6F-42B1-92DF-4B5DED8190B6}"/>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A6F-42B1-92DF-4B5DED8190B6}"/>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cat>
          <c:val>
            <c:numRef>
              <c:f>Blad1!$F$2:$F$5</c:f>
              <c:numCache>
                <c:formatCode>###0%</c:formatCode>
                <c:ptCount val="4"/>
                <c:pt idx="0">
                  <c:v>0.70231060191489136</c:v>
                </c:pt>
                <c:pt idx="1">
                  <c:v>0.73508712931735487</c:v>
                </c:pt>
                <c:pt idx="2">
                  <c:v>0.15286251940885628</c:v>
                </c:pt>
                <c:pt idx="3">
                  <c:v>0.55752147385245787</c:v>
                </c:pt>
              </c:numCache>
            </c:numRef>
          </c:val>
          <c:extLst>
            <c:ext xmlns:c16="http://schemas.microsoft.com/office/drawing/2014/chart" uri="{C3380CC4-5D6E-409C-BE32-E72D297353CC}">
              <c16:uniqueId val="{00000020-AA6F-42B1-92DF-4B5DED8190B6}"/>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8926393130888724E-3"/>
                  <c:y val="1.0798119936787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AA6F-42B1-92DF-4B5DED8190B6}"/>
                </c:ext>
              </c:extLst>
            </c:dLbl>
            <c:dLbl>
              <c:idx val="2"/>
              <c:layout>
                <c:manualLayout>
                  <c:x val="-2.4463196565444253E-3"/>
                  <c:y val="-3.9593106434885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AA6F-42B1-92DF-4B5DED8190B6}"/>
                </c:ext>
              </c:extLst>
            </c:dLbl>
            <c:dLbl>
              <c:idx val="3"/>
              <c:layout>
                <c:manualLayout>
                  <c:x val="-3.6694794848165482E-3"/>
                  <c:y val="7.19874662452464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0.54967477701637157</c:v>
                </c:pt>
                <c:pt idx="1">
                  <c:v>0.6028531463408292</c:v>
                </c:pt>
                <c:pt idx="2">
                  <c:v>0.34350789428906059</c:v>
                </c:pt>
                <c:pt idx="3">
                  <c:v>0.46548436942502663</c:v>
                </c:pt>
              </c:numCache>
            </c:numRef>
          </c:cat>
          <c:val>
            <c:numRef>
              <c:f>Blad1!$G$2:$G$5</c:f>
              <c:numCache>
                <c:formatCode>###0%</c:formatCode>
                <c:ptCount val="4"/>
                <c:pt idx="0">
                  <c:v>0.54967477701637157</c:v>
                </c:pt>
                <c:pt idx="1">
                  <c:v>0.6028531463408292</c:v>
                </c:pt>
                <c:pt idx="2">
                  <c:v>0.34350789428906059</c:v>
                </c:pt>
                <c:pt idx="3">
                  <c:v>0.46548436942502663</c:v>
                </c:pt>
              </c:numCache>
            </c:numRef>
          </c:val>
          <c:extLst>
            <c:ext xmlns:c16="http://schemas.microsoft.com/office/drawing/2014/chart" uri="{C3380CC4-5D6E-409C-BE32-E72D297353CC}">
              <c16:uniqueId val="{00000024-AA6F-42B1-92DF-4B5DED8190B6}"/>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Blad1!$H$3:$H$6</c:f>
              <c:numCache>
                <c:formatCode>_-* #,##0.000_-;\-* #,##0.000_-;_-* "-"??_-;_-@_-</c:formatCode>
                <c:ptCount val="4"/>
                <c:pt idx="0">
                  <c:v>1.66</c:v>
                </c:pt>
                <c:pt idx="1">
                  <c:v>2.66</c:v>
                </c:pt>
                <c:pt idx="2">
                  <c:v>3.66</c:v>
                </c:pt>
              </c:numCache>
            </c:numRef>
          </c:xVal>
          <c:yVal>
            <c:numRef>
              <c:f>Blad1!$N$3:$N$5</c:f>
              <c:numCache>
                <c:formatCode>###0%</c:formatCode>
                <c:ptCount val="3"/>
                <c:pt idx="0">
                  <c:v>0.434</c:v>
                </c:pt>
                <c:pt idx="1">
                  <c:v>0.40100000000000002</c:v>
                </c:pt>
                <c:pt idx="2">
                  <c:v>0.42499999999999999</c:v>
                </c:pt>
              </c:numCache>
            </c:numRef>
          </c:yVal>
          <c:smooth val="0"/>
          <c:extLst>
            <c:ext xmlns:c16="http://schemas.microsoft.com/office/drawing/2014/chart" uri="{C3380CC4-5D6E-409C-BE32-E72D297353CC}">
              <c16:uniqueId val="{00000025-AA6F-42B1-92DF-4B5DED8190B6}"/>
            </c:ext>
          </c:extLst>
        </c:ser>
        <c:ser>
          <c:idx val="8"/>
          <c:order val="12"/>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_-* #,##0.000_-;\-* #,##0.000_-;_-* "-"??_-;_-@_-</c:formatCode>
                <c:ptCount val="4"/>
                <c:pt idx="1">
                  <c:v>1.8</c:v>
                </c:pt>
                <c:pt idx="2">
                  <c:v>2.8</c:v>
                </c:pt>
              </c:numCache>
            </c:numRef>
          </c:xVal>
          <c:yVal>
            <c:numRef>
              <c:f>Blad1!$O$2:$O$5</c:f>
              <c:numCache>
                <c:formatCode>###0%</c:formatCode>
                <c:ptCount val="4"/>
                <c:pt idx="0">
                  <c:v>0.57299999999999995</c:v>
                </c:pt>
                <c:pt idx="1">
                  <c:v>0.439</c:v>
                </c:pt>
                <c:pt idx="2">
                  <c:v>0.49099999999999999</c:v>
                </c:pt>
                <c:pt idx="3">
                  <c:v>0.503</c:v>
                </c:pt>
              </c:numCache>
            </c:numRef>
          </c:yVal>
          <c:smooth val="0"/>
          <c:extLst>
            <c:ext xmlns:c16="http://schemas.microsoft.com/office/drawing/2014/chart" uri="{C3380CC4-5D6E-409C-BE32-E72D297353CC}">
              <c16:uniqueId val="{00000026-AA6F-42B1-92DF-4B5DED8190B6}"/>
            </c:ext>
          </c:extLst>
        </c:ser>
        <c:ser>
          <c:idx val="10"/>
          <c:order val="13"/>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pt idx="0" formatCode="_-* #,##0.000_-;\-* #,##0.000_-;_-* &quot;-&quot;??_-;_-@_-">
                  <c:v>0.93</c:v>
                </c:pt>
                <c:pt idx="3" formatCode="_-* #,##0.000_-;\-* #,##0.000_-;_-* &quot;-&quot;??_-;_-@_-">
                  <c:v>3.95</c:v>
                </c:pt>
              </c:numCache>
            </c:numRef>
          </c:xVal>
          <c:yVal>
            <c:numRef>
              <c:f>Blad1!$P$2:$P$5</c:f>
              <c:numCache>
                <c:formatCode>###0%</c:formatCode>
                <c:ptCount val="4"/>
                <c:pt idx="0">
                  <c:v>0.45200000000000001</c:v>
                </c:pt>
                <c:pt idx="1">
                  <c:v>0.38200000000000001</c:v>
                </c:pt>
                <c:pt idx="2">
                  <c:v>0.72299999999999998</c:v>
                </c:pt>
                <c:pt idx="3">
                  <c:v>0.34100000000000003</c:v>
                </c:pt>
              </c:numCache>
            </c:numRef>
          </c:yVal>
          <c:smooth val="0"/>
          <c:extLst>
            <c:ext xmlns:c16="http://schemas.microsoft.com/office/drawing/2014/chart" uri="{C3380CC4-5D6E-409C-BE32-E72D297353CC}">
              <c16:uniqueId val="{00000027-AA6F-42B1-92DF-4B5DED8190B6}"/>
            </c:ext>
          </c:extLst>
        </c:ser>
        <c:ser>
          <c:idx val="12"/>
          <c:order val="14"/>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_-* #,##0.000_-;\-* #,##0.000_-;_-* "-"??_-;_-@_-</c:formatCode>
                <c:ptCount val="4"/>
                <c:pt idx="0">
                  <c:v>1.07</c:v>
                </c:pt>
                <c:pt idx="1">
                  <c:v>2.0699999999999998</c:v>
                </c:pt>
                <c:pt idx="3">
                  <c:v>4.0599999999999996</c:v>
                </c:pt>
              </c:numCache>
            </c:numRef>
          </c:xVal>
          <c:yVal>
            <c:numRef>
              <c:f>Blad1!$Q$2:$Q$5</c:f>
              <c:numCache>
                <c:formatCode>###0%</c:formatCode>
                <c:ptCount val="4"/>
                <c:pt idx="0">
                  <c:v>0.33</c:v>
                </c:pt>
                <c:pt idx="1">
                  <c:v>0.41099999999999998</c:v>
                </c:pt>
                <c:pt idx="2">
                  <c:v>0.311</c:v>
                </c:pt>
                <c:pt idx="3">
                  <c:v>0.27700000000000002</c:v>
                </c:pt>
              </c:numCache>
            </c:numRef>
          </c:yVal>
          <c:smooth val="0"/>
          <c:extLst>
            <c:ext xmlns:c16="http://schemas.microsoft.com/office/drawing/2014/chart" uri="{C3380CC4-5D6E-409C-BE32-E72D297353CC}">
              <c16:uniqueId val="{00000028-AA6F-42B1-92DF-4B5DED8190B6}"/>
            </c:ext>
          </c:extLst>
        </c:ser>
        <c:ser>
          <c:idx val="14"/>
          <c:order val="15"/>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_-* #,##0.000_-;\-* #,##0.000_-;_-* "-"??_-;_-@_-</c:formatCode>
                <c:ptCount val="4"/>
                <c:pt idx="0">
                  <c:v>1.2030000000000001</c:v>
                </c:pt>
                <c:pt idx="1">
                  <c:v>2.2029999999999998</c:v>
                </c:pt>
                <c:pt idx="2">
                  <c:v>3.2029999999999998</c:v>
                </c:pt>
              </c:numCache>
            </c:numRef>
          </c:xVal>
          <c:yVal>
            <c:numRef>
              <c:f>Blad1!$R$2:$R$5</c:f>
              <c:numCache>
                <c:formatCode>###0%</c:formatCode>
                <c:ptCount val="4"/>
                <c:pt idx="0">
                  <c:v>0.60499999999999998</c:v>
                </c:pt>
                <c:pt idx="1">
                  <c:v>0.61399999999999999</c:v>
                </c:pt>
                <c:pt idx="2">
                  <c:v>0.26500000000000001</c:v>
                </c:pt>
                <c:pt idx="3">
                  <c:v>0.53800000000000003</c:v>
                </c:pt>
              </c:numCache>
            </c:numRef>
          </c:yVal>
          <c:smooth val="0"/>
          <c:extLst>
            <c:ext xmlns:c16="http://schemas.microsoft.com/office/drawing/2014/chart" uri="{C3380CC4-5D6E-409C-BE32-E72D297353CC}">
              <c16:uniqueId val="{00000029-AA6F-42B1-92DF-4B5DED8190B6}"/>
            </c:ext>
          </c:extLst>
        </c:ser>
        <c:ser>
          <c:idx val="16"/>
          <c:order val="16"/>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_-* #,##0.000_-;\-* #,##0.000_-;_-* "-"??_-;_-@_-</c:formatCode>
                <c:ptCount val="4"/>
                <c:pt idx="0">
                  <c:v>1.33</c:v>
                </c:pt>
                <c:pt idx="1">
                  <c:v>2.33</c:v>
                </c:pt>
                <c:pt idx="2">
                  <c:v>3.33</c:v>
                </c:pt>
              </c:numCache>
            </c:numRef>
          </c:xVal>
          <c:yVal>
            <c:numRef>
              <c:f>Blad1!$S$2:$S$5</c:f>
              <c:numCache>
                <c:formatCode>###0%</c:formatCode>
                <c:ptCount val="4"/>
                <c:pt idx="0">
                  <c:v>0.496</c:v>
                </c:pt>
                <c:pt idx="1">
                  <c:v>0.46400000000000002</c:v>
                </c:pt>
                <c:pt idx="2">
                  <c:v>0.435</c:v>
                </c:pt>
                <c:pt idx="3">
                  <c:v>0.435</c:v>
                </c:pt>
              </c:numCache>
            </c:numRef>
          </c:yVal>
          <c:smooth val="0"/>
          <c:extLst>
            <c:ext xmlns:c16="http://schemas.microsoft.com/office/drawing/2014/chart" uri="{C3380CC4-5D6E-409C-BE32-E72D297353CC}">
              <c16:uniqueId val="{0000002A-AA6F-42B1-92DF-4B5DED8190B6}"/>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AA6F-42B1-92DF-4B5DED8190B6}"/>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AA6F-42B1-92DF-4B5DED8190B6}"/>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AA6F-42B1-92DF-4B5DED8190B6}"/>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xVal>
                <c:yVal>
                  <c:numRef>
                    <c:extLst>
                      <c:ext uri="{02D57815-91ED-43cb-92C2-25804820EDAC}">
                        <c15:formulaRef>
                          <c15:sqref>Blad1!$H$2:$H$5</c15:sqref>
                        </c15:formulaRef>
                      </c:ext>
                    </c:extLst>
                    <c:numCache>
                      <c:formatCode>_-* #,##0.000_-;\-* #,##0.000_-;_-* "-"??_-;_-@_-</c:formatCode>
                      <c:ptCount val="4"/>
                      <c:pt idx="1">
                        <c:v>1.66</c:v>
                      </c:pt>
                      <c:pt idx="2">
                        <c:v>2.66</c:v>
                      </c:pt>
                      <c:pt idx="3">
                        <c:v>3.66</c:v>
                      </c:pt>
                    </c:numCache>
                  </c:numRef>
                </c:yVal>
                <c:smooth val="0"/>
                <c:extLst>
                  <c:ext xmlns:c16="http://schemas.microsoft.com/office/drawing/2014/chart" uri="{C3380CC4-5D6E-409C-BE32-E72D297353CC}">
                    <c16:uniqueId val="{00000030-AA6F-42B1-92DF-4B5DED8190B6}"/>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AA6F-42B1-92DF-4B5DED8190B6}"/>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_-* #,##0.000_-;\-* #,##0.000_-;_-* "-"??_-;_-@_-</c:formatCode>
                      <c:ptCount val="4"/>
                      <c:pt idx="1">
                        <c:v>1.8</c:v>
                      </c:pt>
                      <c:pt idx="2">
                        <c:v>2.8</c:v>
                      </c:pt>
                    </c:numCache>
                  </c:numRef>
                </c:yVal>
                <c:smooth val="0"/>
                <c:extLst xmlns:c15="http://schemas.microsoft.com/office/drawing/2012/chart">
                  <c:ext xmlns:c16="http://schemas.microsoft.com/office/drawing/2014/chart" uri="{C3380CC4-5D6E-409C-BE32-E72D297353CC}">
                    <c16:uniqueId val="{00000034-AA6F-42B1-92DF-4B5DED8190B6}"/>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AA6F-42B1-92DF-4B5DED8190B6}"/>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AA6F-42B1-92DF-4B5DED8190B6}"/>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AA6F-42B1-92DF-4B5DED8190B6}"/>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AA6F-42B1-92DF-4B5DED8190B6}"/>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AA6F-42B1-92DF-4B5DED8190B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0" formatCode="_-* #,##0.000_-;\-* #,##0.000_-;_-* &quot;-&quot;??_-;_-@_-">
                        <c:v>0.93</c:v>
                      </c:pt>
                      <c:pt idx="3" formatCode="_-* #,##0.000_-;\-* #,##0.000_-;_-* &quot;-&quot;??_-;_-@_-">
                        <c:v>3.95</c:v>
                      </c:pt>
                    </c:numCache>
                  </c:numRef>
                </c:yVal>
                <c:smooth val="0"/>
                <c:extLst xmlns:c15="http://schemas.microsoft.com/office/drawing/2012/chart">
                  <c:ext xmlns:c16="http://schemas.microsoft.com/office/drawing/2014/chart" uri="{C3380CC4-5D6E-409C-BE32-E72D297353CC}">
                    <c16:uniqueId val="{0000003B-AA6F-42B1-92DF-4B5DED8190B6}"/>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_-* #,##0.000_-;\-* #,##0.000_-;_-* "-"??_-;_-@_-</c:formatCode>
                      <c:ptCount val="4"/>
                      <c:pt idx="0">
                        <c:v>1.07</c:v>
                      </c:pt>
                      <c:pt idx="1">
                        <c:v>2.0699999999999998</c:v>
                      </c:pt>
                      <c:pt idx="3">
                        <c:v>4.0599999999999996</c:v>
                      </c:pt>
                    </c:numCache>
                  </c:numRef>
                </c:yVal>
                <c:smooth val="0"/>
                <c:extLst xmlns:c15="http://schemas.microsoft.com/office/drawing/2012/chart">
                  <c:ext xmlns:c16="http://schemas.microsoft.com/office/drawing/2014/chart" uri="{C3380CC4-5D6E-409C-BE32-E72D297353CC}">
                    <c16:uniqueId val="{0000003C-AA6F-42B1-92DF-4B5DED8190B6}"/>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Door toerisme wordt het leven in ##STAD## duurder</c:v>
                      </c:pt>
                      <c:pt idx="1">
                        <c:v>Door toerisme zijn er meer verkeersproblemen/ parkeerproblemen in ##STAD##</c:v>
                      </c:pt>
                      <c:pt idx="2">
                        <c:v>Studenten zorgen in ##STAD## meer voor overlast dan toeristen</c:v>
                      </c:pt>
                      <c:pt idx="3">
                        <c:v>Door toerisme is er meer zwerfvuil in ##STAD#</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_-* #,##0.000_-;\-* #,##0.000_-;_-* "-"??_-;_-@_-</c:formatCode>
                      <c:ptCount val="4"/>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D-AA6F-42B1-92DF-4B5DED8190B6}"/>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2.8255088344885611E-2"/>
          <c:y val="0.94220200023126699"/>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2.501788017268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286-48C7-A6BA-30D3309A523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286-48C7-A6BA-30D3309A523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286-48C7-A6BA-30D3309A523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Door toerisme geraakt het stadscentrum van ##STAD## overvol</c:v>
                </c:pt>
                <c:pt idx="1">
                  <c:v>De houding van toeristen is een probleem (bv. arrogant, onbeleefd, brutaal, respectloos, intolerant, lawaai, openbare dronkenschap)</c:v>
                </c:pt>
              </c:strCache>
            </c:strRef>
          </c:cat>
          <c:val>
            <c:numRef>
              <c:f>Blad1!$B$2:$B$3</c:f>
              <c:numCache>
                <c:formatCode>###0%</c:formatCode>
                <c:ptCount val="2"/>
                <c:pt idx="0">
                  <c:v>0.54675161724155885</c:v>
                </c:pt>
                <c:pt idx="1">
                  <c:v>0.35977520154473247</c:v>
                </c:pt>
              </c:numCache>
            </c:numRef>
          </c:val>
          <c:extLst>
            <c:ext xmlns:c16="http://schemas.microsoft.com/office/drawing/2014/chart" uri="{C3380CC4-5D6E-409C-BE32-E72D297353CC}">
              <c16:uniqueId val="{00000007-F286-48C7-A6BA-30D3309A5234}"/>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286-48C7-A6BA-30D3309A523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Door toerisme geraakt het stadscentrum van ##STAD## overvol</c:v>
                </c:pt>
                <c:pt idx="1">
                  <c:v>De houding van toeristen is een probleem (bv. arrogant, onbeleefd, brutaal, respectloos, intolerant, lawaai, openbare dronkenschap)</c:v>
                </c:pt>
              </c:strCache>
            </c:strRef>
          </c:cat>
          <c:val>
            <c:numRef>
              <c:f>Blad1!$C$2:$C$3</c:f>
              <c:numCache>
                <c:formatCode>###0%</c:formatCode>
                <c:ptCount val="2"/>
                <c:pt idx="0">
                  <c:v>0.66122714895089407</c:v>
                </c:pt>
                <c:pt idx="1">
                  <c:v>0.33704816262788545</c:v>
                </c:pt>
              </c:numCache>
            </c:numRef>
          </c:val>
          <c:extLst>
            <c:ext xmlns:c16="http://schemas.microsoft.com/office/drawing/2014/chart" uri="{C3380CC4-5D6E-409C-BE32-E72D297353CC}">
              <c16:uniqueId val="{0000000C-F286-48C7-A6BA-30D3309A5234}"/>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286-48C7-A6BA-30D3309A5234}"/>
                </c:ext>
              </c:extLst>
            </c:dLbl>
            <c:dLbl>
              <c:idx val="1"/>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Door toerisme geraakt het stadscentrum van ##STAD## overvol</c:v>
                </c:pt>
                <c:pt idx="1">
                  <c:v>De houding van toeristen is een probleem (bv. arrogant, onbeleefd, brutaal, respectloos, intolerant, lawaai, openbare dronkenschap)</c:v>
                </c:pt>
              </c:strCache>
            </c:strRef>
          </c:cat>
          <c:val>
            <c:numRef>
              <c:f>Blad1!$D$2:$D$3</c:f>
              <c:numCache>
                <c:formatCode>###0%</c:formatCode>
                <c:ptCount val="2"/>
                <c:pt idx="0">
                  <c:v>0.22897322367082024</c:v>
                </c:pt>
                <c:pt idx="1">
                  <c:v>0.12211763569139243</c:v>
                </c:pt>
              </c:numCache>
            </c:numRef>
          </c:val>
          <c:extLst>
            <c:ext xmlns:c16="http://schemas.microsoft.com/office/drawing/2014/chart" uri="{C3380CC4-5D6E-409C-BE32-E72D297353CC}">
              <c16:uniqueId val="{00000011-F286-48C7-A6BA-30D3309A5234}"/>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286-48C7-A6BA-30D3309A5234}"/>
                </c:ext>
              </c:extLst>
            </c:dLbl>
            <c:dLbl>
              <c:idx val="1"/>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286-48C7-A6BA-30D3309A523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286-48C7-A6BA-30D3309A523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Door toerisme geraakt het stadscentrum van ##STAD## overvol</c:v>
                </c:pt>
                <c:pt idx="1">
                  <c:v>De houding van toeristen is een probleem (bv. arrogant, onbeleefd, brutaal, respectloos, intolerant, lawaai, openbare dronkenschap)</c:v>
                </c:pt>
              </c:strCache>
            </c:strRef>
          </c:cat>
          <c:val>
            <c:numRef>
              <c:f>Blad1!$E$2:$E$3</c:f>
              <c:numCache>
                <c:formatCode>###0%</c:formatCode>
                <c:ptCount val="2"/>
                <c:pt idx="0">
                  <c:v>0.25456982165692527</c:v>
                </c:pt>
                <c:pt idx="1">
                  <c:v>0.10234640956337646</c:v>
                </c:pt>
              </c:numCache>
            </c:numRef>
          </c:val>
          <c:extLst>
            <c:ext xmlns:c16="http://schemas.microsoft.com/office/drawing/2014/chart" uri="{C3380CC4-5D6E-409C-BE32-E72D297353CC}">
              <c16:uniqueId val="{00000018-F286-48C7-A6BA-30D3309A5234}"/>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0"/>
                  <c:y val="3.5993733122623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F8A-48EE-BEAD-F98936F85C14}"/>
                </c:ext>
              </c:extLst>
            </c:dLbl>
            <c:dLbl>
              <c:idx val="1"/>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286-48C7-A6BA-30D3309A523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286-48C7-A6BA-30D3309A523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286-48C7-A6BA-30D3309A523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Door toerisme geraakt het stadscentrum van ##STAD## overvol</c:v>
                </c:pt>
                <c:pt idx="1">
                  <c:v>De houding van toeristen is een probleem (bv. arrogant, onbeleefd, brutaal, respectloos, intolerant, lawaai, openbare dronkenschap)</c:v>
                </c:pt>
              </c:strCache>
            </c:strRef>
          </c:cat>
          <c:val>
            <c:numRef>
              <c:f>Blad1!$F$2:$F$3</c:f>
              <c:numCache>
                <c:formatCode>###0%</c:formatCode>
                <c:ptCount val="2"/>
                <c:pt idx="0">
                  <c:v>0.74266950583590041</c:v>
                </c:pt>
                <c:pt idx="1">
                  <c:v>0.4494625402369456</c:v>
                </c:pt>
              </c:numCache>
            </c:numRef>
          </c:val>
          <c:extLst>
            <c:ext xmlns:c16="http://schemas.microsoft.com/office/drawing/2014/chart" uri="{C3380CC4-5D6E-409C-BE32-E72D297353CC}">
              <c16:uniqueId val="{0000001E-F286-48C7-A6BA-30D3309A5234}"/>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Blad1!$G$2:$G$3</c:f>
              <c:numCache>
                <c:formatCode>###0%</c:formatCode>
                <c:ptCount val="2"/>
                <c:pt idx="0">
                  <c:v>0.55544674080323919</c:v>
                </c:pt>
                <c:pt idx="1">
                  <c:v>0.31712967319130697</c:v>
                </c:pt>
              </c:numCache>
            </c:numRef>
          </c:cat>
          <c:val>
            <c:numRef>
              <c:f>Blad1!$G$2:$G$3</c:f>
              <c:numCache>
                <c:formatCode>###0%</c:formatCode>
                <c:ptCount val="2"/>
                <c:pt idx="0">
                  <c:v>0.55544674080323919</c:v>
                </c:pt>
                <c:pt idx="1">
                  <c:v>0.31712967319130697</c:v>
                </c:pt>
              </c:numCache>
            </c:numRef>
          </c:val>
          <c:extLst>
            <c:ext xmlns:c16="http://schemas.microsoft.com/office/drawing/2014/chart" uri="{C3380CC4-5D6E-409C-BE32-E72D297353CC}">
              <c16:uniqueId val="{0000001F-F286-48C7-A6BA-30D3309A523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10"/>
          <c:order val="11"/>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Blad1!$J$2:$J$3</c:f>
              <c:numCache>
                <c:formatCode>General</c:formatCode>
                <c:ptCount val="2"/>
              </c:numCache>
            </c:numRef>
          </c:xVal>
          <c:yVal>
            <c:numRef>
              <c:f>Blad1!$P$2:$P$3</c:f>
              <c:numCache>
                <c:formatCode>###0%</c:formatCode>
                <c:ptCount val="2"/>
                <c:pt idx="0">
                  <c:v>0.255</c:v>
                </c:pt>
                <c:pt idx="1">
                  <c:v>0.184</c:v>
                </c:pt>
              </c:numCache>
            </c:numRef>
          </c:yVal>
          <c:smooth val="0"/>
          <c:extLst>
            <c:ext xmlns:c16="http://schemas.microsoft.com/office/drawing/2014/chart" uri="{C3380CC4-5D6E-409C-BE32-E72D297353CC}">
              <c16:uniqueId val="{00000022-F286-48C7-A6BA-30D3309A5234}"/>
            </c:ext>
          </c:extLst>
        </c:ser>
        <c:ser>
          <c:idx val="12"/>
          <c:order val="12"/>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Blad1!$K$2:$K$3</c:f>
              <c:numCache>
                <c:formatCode>General</c:formatCode>
                <c:ptCount val="2"/>
                <c:pt idx="0">
                  <c:v>1.07</c:v>
                </c:pt>
              </c:numCache>
            </c:numRef>
          </c:xVal>
          <c:yVal>
            <c:numRef>
              <c:f>Blad1!$Q$2:$Q$3</c:f>
              <c:numCache>
                <c:formatCode>###0%</c:formatCode>
                <c:ptCount val="2"/>
                <c:pt idx="0">
                  <c:v>0.16600000000000001</c:v>
                </c:pt>
                <c:pt idx="1">
                  <c:v>9.6999999999999989E-2</c:v>
                </c:pt>
              </c:numCache>
            </c:numRef>
          </c:yVal>
          <c:smooth val="0"/>
          <c:extLst>
            <c:ext xmlns:c16="http://schemas.microsoft.com/office/drawing/2014/chart" uri="{C3380CC4-5D6E-409C-BE32-E72D297353CC}">
              <c16:uniqueId val="{00000023-F286-48C7-A6BA-30D3309A523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286-48C7-A6BA-30D3309A5234}"/>
                      </c:ext>
                    </c:extLst>
                  </c:dLbl>
                  <c:dLbl>
                    <c:idx val="1"/>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00-2400-4A3E-B033-05AAB9ED1DD3}"/>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286-48C7-A6BA-30D3309A523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Door toerisme geraakt het stadscentrum van ##STAD## overvol</c:v>
                      </c:pt>
                      <c:pt idx="1">
                        <c:v>De houding van toeristen is een probleem (bv. arrogant, onbeleefd, brutaal, respectloos, intolerant, lawaai, openbare dronkenschap)</c:v>
                      </c:pt>
                    </c:strCache>
                  </c:strRef>
                </c:xVal>
                <c:yVal>
                  <c:numRef>
                    <c:extLst>
                      <c:ext uri="{02D57815-91ED-43cb-92C2-25804820EDAC}">
                        <c15:formulaRef>
                          <c15:sqref>Blad1!$H$2:$H$3</c15:sqref>
                        </c15:formulaRef>
                      </c:ext>
                    </c:extLst>
                    <c:numCache>
                      <c:formatCode>0.0</c:formatCode>
                      <c:ptCount val="2"/>
                      <c:pt idx="0" formatCode="_(* #,##0.00_);_(* \(#,##0.00\);_(* &quot;-&quot;??_);_(@_)">
                        <c:v>0.66</c:v>
                      </c:pt>
                      <c:pt idx="1">
                        <c:v>4.66</c:v>
                      </c:pt>
                    </c:numCache>
                  </c:numRef>
                </c:yVal>
                <c:smooth val="0"/>
                <c:extLst>
                  <c:ext xmlns:c16="http://schemas.microsoft.com/office/drawing/2014/chart" uri="{C3380CC4-5D6E-409C-BE32-E72D297353CC}">
                    <c16:uniqueId val="{0000002B-F286-48C7-A6BA-30D3309A523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286-48C7-A6BA-30D3309A523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Door toerisme geraakt het stadscentrum van ##STAD## overvol</c:v>
                      </c:pt>
                      <c:pt idx="1">
                        <c:v>De houding van toeristen is een probleem (bv. arrogant, onbeleefd, brutaal, respectloos, intolerant, lawaai, openbare dronkenschap)</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0.0</c:formatCode>
                      <c:ptCount val="2"/>
                      <c:pt idx="0" formatCode="General">
                        <c:v>0.8</c:v>
                      </c:pt>
                      <c:pt idx="1">
                        <c:v>4.8</c:v>
                      </c:pt>
                    </c:numCache>
                  </c:numRef>
                </c:yVal>
                <c:smooth val="0"/>
                <c:extLst xmlns:c15="http://schemas.microsoft.com/office/drawing/2012/chart">
                  <c:ext xmlns:c16="http://schemas.microsoft.com/office/drawing/2014/chart" uri="{C3380CC4-5D6E-409C-BE32-E72D297353CC}">
                    <c16:uniqueId val="{0000002F-F286-48C7-A6BA-30D3309A523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286-48C7-A6BA-30D3309A5234}"/>
                      </c:ext>
                    </c:extLst>
                  </c:dLbl>
                  <c:dLbl>
                    <c:idx val="1"/>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286-48C7-A6BA-30D3309A523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F286-48C7-A6BA-30D3309A523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Door toerisme geraakt het stadscentrum van ##STAD## overvol</c:v>
                      </c:pt>
                      <c:pt idx="1">
                        <c:v>De houding van toeristen is een probleem (bv. arrogant, onbeleefd, brutaal, respectloos, intolerant, lawaai, openbare dronkenschap)</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6-F286-48C7-A6BA-30D3309A523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Door toerisme geraakt het stadscentrum van ##STAD## overvol</c:v>
                      </c:pt>
                      <c:pt idx="1">
                        <c:v>De houding van toeristen is een probleem (bv. arrogant, onbeleefd, brutaal, respectloos, intolerant, lawaai, openbare dronkenschap)</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General</c:formatCode>
                      <c:ptCount val="2"/>
                      <c:pt idx="0">
                        <c:v>1.07</c:v>
                      </c:pt>
                    </c:numCache>
                  </c:numRef>
                </c:yVal>
                <c:smooth val="0"/>
                <c:extLst xmlns:c15="http://schemas.microsoft.com/office/drawing/2012/chart">
                  <c:ext xmlns:c16="http://schemas.microsoft.com/office/drawing/2014/chart" uri="{C3380CC4-5D6E-409C-BE32-E72D297353CC}">
                    <c16:uniqueId val="{00000037-F286-48C7-A6BA-30D3309A523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Door toerisme geraakt het stadscentrum van ##STAD## overvol</c:v>
                      </c:pt>
                      <c:pt idx="1">
                        <c:v>De houding van toeristen is een probleem (bv. arrogant, onbeleefd, brutaal, respectloos, intolerant, lawaai, openbare dronkenschap)</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0.0</c:formatCode>
                      <c:ptCount val="2"/>
                      <c:pt idx="0" formatCode="General">
                        <c:v>1.2030000000000001</c:v>
                      </c:pt>
                      <c:pt idx="1">
                        <c:v>5.2</c:v>
                      </c:pt>
                    </c:numCache>
                  </c:numRef>
                </c:yVal>
                <c:smooth val="0"/>
                <c:extLst xmlns:c15="http://schemas.microsoft.com/office/drawing/2012/chart">
                  <c:ext xmlns:c16="http://schemas.microsoft.com/office/drawing/2014/chart" uri="{C3380CC4-5D6E-409C-BE32-E72D297353CC}">
                    <c16:uniqueId val="{00000038-F286-48C7-A6BA-30D3309A523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960449752979502E-2"/>
          <c:y val="3.7782838943821055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1175111798734541E-3"/>
                  <c:y val="-3.7889853197139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EE-4C3F-9982-93DAFA30CE88}"/>
                </c:ext>
              </c:extLst>
            </c:dLbl>
            <c:dLbl>
              <c:idx val="1"/>
              <c:layout>
                <c:manualLayout>
                  <c:x val="-1.0259132669886307E-3"/>
                  <c:y val="-2.35104596221334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EE-4C3F-9982-93DAFA30CE88}"/>
                </c:ext>
              </c:extLst>
            </c:dLbl>
            <c:dLbl>
              <c:idx val="2"/>
              <c:layout>
                <c:manualLayout>
                  <c:x val="-8.2866670570504858E-4"/>
                  <c:y val="-7.6930449993573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EE-4C3F-9982-93DAFA30CE88}"/>
                </c:ext>
              </c:extLst>
            </c:dLbl>
            <c:dLbl>
              <c:idx val="3"/>
              <c:layout>
                <c:manualLayout>
                  <c:x val="-6.9444444444446141E-3"/>
                  <c:y val="-3.6478424591628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EE-4C3F-9982-93DAFA30CE8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EE-4C3F-9982-93DAFA30CE8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BEE-4C3F-9982-93DAFA30CE8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Blad1!$B$2:$B$2</c:f>
              <c:numCache>
                <c:formatCode>###0%</c:formatCode>
                <c:ptCount val="1"/>
                <c:pt idx="0">
                  <c:v>0.53959893911958123</c:v>
                </c:pt>
              </c:numCache>
            </c:numRef>
          </c:val>
          <c:extLst>
            <c:ext xmlns:c16="http://schemas.microsoft.com/office/drawing/2014/chart" uri="{C3380CC4-5D6E-409C-BE32-E72D297353CC}">
              <c16:uniqueId val="{00000007-4BEE-4C3F-9982-93DAFA30CE88}"/>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8009450884065252E-3"/>
                  <c:y val="-6.1929938067883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EE-4C3F-9982-93DAFA30CE88}"/>
                </c:ext>
              </c:extLst>
            </c:dLbl>
            <c:dLbl>
              <c:idx val="2"/>
              <c:layout>
                <c:manualLayout>
                  <c:x val="-1.7939470243034702E-16"/>
                  <c:y val="-3.93447569006494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BEE-4C3F-9982-93DAFA30CE88}"/>
                </c:ext>
              </c:extLst>
            </c:dLbl>
            <c:dLbl>
              <c:idx val="3"/>
              <c:layout>
                <c:manualLayout>
                  <c:x val="2.4463196565442458E-3"/>
                  <c:y val="-3.236813556663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C3F-48EF-97FA-C8EFE338B6A8}"/>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Blad1!$C$2:$C$2</c:f>
              <c:numCache>
                <c:formatCode>###0%</c:formatCode>
                <c:ptCount val="1"/>
                <c:pt idx="0">
                  <c:v>0.41143215152397117</c:v>
                </c:pt>
              </c:numCache>
            </c:numRef>
          </c:val>
          <c:extLst>
            <c:ext xmlns:c16="http://schemas.microsoft.com/office/drawing/2014/chart" uri="{C3380CC4-5D6E-409C-BE32-E72D297353CC}">
              <c16:uniqueId val="{0000000B-4BEE-4C3F-9982-93DAFA30CE88}"/>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6.5780957693694581E-5"/>
                  <c:y val="-2.2053649812330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EE-4C3F-9982-93DAFA30CE88}"/>
                </c:ext>
              </c:extLst>
            </c:dLbl>
            <c:dLbl>
              <c:idx val="1"/>
              <c:layout>
                <c:manualLayout>
                  <c:x val="-2.44631965654447E-3"/>
                  <c:y val="2.60864261269445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BEE-4C3F-9982-93DAFA30CE8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EE-4C3F-9982-93DAFA30CE88}"/>
                </c:ext>
              </c:extLst>
            </c:dLbl>
            <c:dLbl>
              <c:idx val="3"/>
              <c:layout>
                <c:manualLayout>
                  <c:x val="-6.5780957693694581E-5"/>
                  <c:y val="-1.1815952911550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C3F-48EF-97FA-C8EFE338B6A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Blad1!$D$2:$D$2</c:f>
              <c:numCache>
                <c:formatCode>###0%</c:formatCode>
                <c:ptCount val="1"/>
              </c:numCache>
            </c:numRef>
          </c:val>
          <c:extLst>
            <c:ext xmlns:c16="http://schemas.microsoft.com/office/drawing/2014/chart" uri="{C3380CC4-5D6E-409C-BE32-E72D297353CC}">
              <c16:uniqueId val="{00000010-4BEE-4C3F-9982-93DAFA30CE88}"/>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2.4463196565444253E-3"/>
                  <c:y val="-7.6020420389019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BEE-4C3F-9982-93DAFA30CE88}"/>
                </c:ext>
              </c:extLst>
            </c:dLbl>
            <c:dLbl>
              <c:idx val="1"/>
              <c:layout>
                <c:manualLayout>
                  <c:x val="0"/>
                  <c:y val="-6.57062069356128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BEE-4C3F-9982-93DAFA30CE88}"/>
                </c:ext>
              </c:extLst>
            </c:dLbl>
            <c:dLbl>
              <c:idx val="2"/>
              <c:layout>
                <c:manualLayout>
                  <c:x val="-3.472222222222222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BEE-4C3F-9982-93DAFA30CE8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BEE-4C3F-9982-93DAFA30CE8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BEE-4C3F-9982-93DAFA30CE8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Blad1!$E$2:$E$2</c:f>
              <c:numCache>
                <c:formatCode>###0%</c:formatCode>
                <c:ptCount val="1"/>
                <c:pt idx="0">
                  <c:v>0.55611076134213555</c:v>
                </c:pt>
              </c:numCache>
            </c:numRef>
          </c:val>
          <c:extLst>
            <c:ext xmlns:c16="http://schemas.microsoft.com/office/drawing/2014/chart" uri="{C3380CC4-5D6E-409C-BE32-E72D297353CC}">
              <c16:uniqueId val="{00000017-4BEE-4C3F-9982-93DAFA30CE88}"/>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4463196565444253E-3"/>
                  <c:y val="-9.683019969458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C3F-48EF-97FA-C8EFE338B6A8}"/>
                </c:ext>
              </c:extLst>
            </c:dLbl>
            <c:dLbl>
              <c:idx val="1"/>
              <c:layout>
                <c:manualLayout>
                  <c:x val="-3.4722329235330556E-3"/>
                  <c:y val="-6.5706206935612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4BEE-4C3F-9982-93DAFA30CE88}"/>
                </c:ext>
              </c:extLst>
            </c:dLbl>
            <c:dLbl>
              <c:idx val="2"/>
              <c:layout>
                <c:manualLayout>
                  <c:x val="-1.2231598282722127E-3"/>
                  <c:y val="-9.683019969458737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4BEE-4C3F-9982-93DAFA30CE8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4BEE-4C3F-9982-93DAFA30CE8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4BEE-4C3F-9982-93DAFA30CE8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4BEE-4C3F-9982-93DAFA30CE8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Dankzij toerisme vinden er meer culturele evenementen plaats die ook de lokale levenskwaliteit in ##STAD##  verbeteren  (niet in Leuven bevraagd)</c:v>
                </c:pt>
              </c:strCache>
            </c:strRef>
          </c:cat>
          <c:val>
            <c:numRef>
              <c:f>Blad1!$F$2:$F$2</c:f>
              <c:numCache>
                <c:formatCode>###0%</c:formatCode>
                <c:ptCount val="1"/>
                <c:pt idx="0">
                  <c:v>0.44390968288871618</c:v>
                </c:pt>
              </c:numCache>
            </c:numRef>
          </c:val>
          <c:extLst>
            <c:ext xmlns:c16="http://schemas.microsoft.com/office/drawing/2014/chart" uri="{C3380CC4-5D6E-409C-BE32-E72D297353CC}">
              <c16:uniqueId val="{0000001D-4BEE-4C3F-9982-93DAFA30CE88}"/>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4848675607586754E-17"/>
                  <c:y val="2.0749328505982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C3F-48EF-97FA-C8EFE338B6A8}"/>
                </c:ext>
              </c:extLst>
            </c:dLbl>
            <c:dLbl>
              <c:idx val="1"/>
              <c:layout>
                <c:manualLayout>
                  <c:x val="-2.4463196565444253E-3"/>
                  <c:y val="-6.2247985517948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93-4CFF-91C6-47408C9201EE}"/>
                </c:ext>
              </c:extLst>
            </c:dLbl>
            <c:dLbl>
              <c:idx val="2"/>
              <c:layout>
                <c:manualLayout>
                  <c:x val="-1.223159828272392E-3"/>
                  <c:y val="-4.1498657011965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93-4CFF-91C6-47408C9201EE}"/>
                </c:ext>
              </c:extLst>
            </c:dLbl>
            <c:dLbl>
              <c:idx val="3"/>
              <c:layout>
                <c:manualLayout>
                  <c:x val="-1.1573788705786974E-3"/>
                  <c:y val="-1.85352498959810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C3F-48EF-97FA-C8EFE338B6A8}"/>
                </c:ext>
              </c:extLst>
            </c:dLbl>
            <c:spPr>
              <a:noFill/>
              <a:ln>
                <a:noFill/>
              </a:ln>
              <a:effectLst/>
            </c:spPr>
            <c:txPr>
              <a:bodyPr rot="0" spcFirstLastPara="1" vertOverflow="ellipsis" vert="horz" wrap="square" lIns="38100" tIns="19050" rIns="38100" bIns="19050" anchor="ctr" anchorCtr="0">
                <a:spAutoFit/>
              </a:bodyPr>
              <a:lstStyle/>
              <a:p>
                <a:pPr algn="ctr" rtl="0">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Blad1!$G$2:$G$2</c:f>
              <c:numCache>
                <c:formatCode>###0%</c:formatCode>
                <c:ptCount val="1"/>
                <c:pt idx="0">
                  <c:v>0.47136774075498938</c:v>
                </c:pt>
              </c:numCache>
            </c:numRef>
          </c:cat>
          <c:val>
            <c:numRef>
              <c:f>Blad1!$G$2:$G$2</c:f>
              <c:numCache>
                <c:formatCode>###0%</c:formatCode>
                <c:ptCount val="1"/>
                <c:pt idx="0">
                  <c:v>0.47136774075498938</c:v>
                </c:pt>
              </c:numCache>
            </c:numRef>
          </c:val>
          <c:extLst>
            <c:ext xmlns:c16="http://schemas.microsoft.com/office/drawing/2014/chart" uri="{C3380CC4-5D6E-409C-BE32-E72D297353CC}">
              <c16:uniqueId val="{0000001E-4BEE-4C3F-9982-93DAFA30CE8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Blad1!$H$2:$H$2</c:f>
              <c:numCache>
                <c:formatCode>_(* #,##0.00_);_(* \(#,##0.00\);_(* "-"??_);_(@_)</c:formatCode>
                <c:ptCount val="1"/>
              </c:numCache>
            </c:numRef>
          </c:xVal>
          <c:yVal>
            <c:numRef>
              <c:f>Blad1!$N$2:$N$2</c:f>
              <c:numCache>
                <c:formatCode>###0%</c:formatCode>
                <c:ptCount val="1"/>
              </c:numCache>
            </c:numRef>
          </c:yVal>
          <c:smooth val="0"/>
          <c:extLst>
            <c:ext xmlns:c16="http://schemas.microsoft.com/office/drawing/2014/chart" uri="{C3380CC4-5D6E-409C-BE32-E72D297353CC}">
              <c16:uniqueId val="{0000001F-4BEE-4C3F-9982-93DAFA30CE88}"/>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Blad1!$I$2:$I$2</c:f>
              <c:numCache>
                <c:formatCode>General</c:formatCode>
                <c:ptCount val="1"/>
              </c:numCache>
            </c:numRef>
          </c:xVal>
          <c:yVal>
            <c:numRef>
              <c:f>Blad1!$O$2:$O$2</c:f>
              <c:numCache>
                <c:formatCode>###0%</c:formatCode>
                <c:ptCount val="1"/>
              </c:numCache>
            </c:numRef>
          </c:yVal>
          <c:smooth val="0"/>
          <c:extLst>
            <c:ext xmlns:c16="http://schemas.microsoft.com/office/drawing/2014/chart" uri="{C3380CC4-5D6E-409C-BE32-E72D297353CC}">
              <c16:uniqueId val="{00000020-4BEE-4C3F-9982-93DAFA30CE88}"/>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Blad1!$J$2:$J$2</c:f>
              <c:numCache>
                <c:formatCode>General</c:formatCode>
                <c:ptCount val="1"/>
              </c:numCache>
            </c:numRef>
          </c:xVal>
          <c:yVal>
            <c:numRef>
              <c:f>Blad1!$P$2:$P$2</c:f>
              <c:numCache>
                <c:formatCode>###0%</c:formatCode>
                <c:ptCount val="1"/>
              </c:numCache>
            </c:numRef>
          </c:yVal>
          <c:smooth val="0"/>
          <c:extLst>
            <c:ext xmlns:c16="http://schemas.microsoft.com/office/drawing/2014/chart" uri="{C3380CC4-5D6E-409C-BE32-E72D297353CC}">
              <c16:uniqueId val="{00000021-4BEE-4C3F-9982-93DAFA30CE88}"/>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Blad1!$K$2:$K$2</c:f>
              <c:numCache>
                <c:formatCode>General</c:formatCode>
                <c:ptCount val="1"/>
              </c:numCache>
            </c:numRef>
          </c:xVal>
          <c:yVal>
            <c:numRef>
              <c:f>Blad1!$Q$2:$Q$2</c:f>
              <c:numCache>
                <c:formatCode>###0%</c:formatCode>
                <c:ptCount val="1"/>
              </c:numCache>
            </c:numRef>
          </c:yVal>
          <c:smooth val="0"/>
          <c:extLst>
            <c:ext xmlns:c16="http://schemas.microsoft.com/office/drawing/2014/chart" uri="{C3380CC4-5D6E-409C-BE32-E72D297353CC}">
              <c16:uniqueId val="{00000022-4BEE-4C3F-9982-93DAFA30CE88}"/>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Blad1!$L$2:$L$2</c:f>
              <c:numCache>
                <c:formatCode>General</c:formatCode>
                <c:ptCount val="1"/>
              </c:numCache>
            </c:numRef>
          </c:xVal>
          <c:yVal>
            <c:numRef>
              <c:f>Blad1!$R$2:$R$2</c:f>
              <c:numCache>
                <c:formatCode>###0%</c:formatCode>
                <c:ptCount val="1"/>
              </c:numCache>
            </c:numRef>
          </c:yVal>
          <c:smooth val="0"/>
          <c:extLst>
            <c:ext xmlns:c16="http://schemas.microsoft.com/office/drawing/2014/chart" uri="{C3380CC4-5D6E-409C-BE32-E72D297353CC}">
              <c16:uniqueId val="{00000023-4BEE-4C3F-9982-93DAFA30CE88}"/>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Blad1!$M$2:$M$2</c:f>
              <c:numCache>
                <c:formatCode>0.0</c:formatCode>
                <c:ptCount val="1"/>
              </c:numCache>
            </c:numRef>
          </c:xVal>
          <c:yVal>
            <c:numRef>
              <c:f>Blad1!$S$2:$S$2</c:f>
              <c:numCache>
                <c:formatCode>###0%</c:formatCode>
                <c:ptCount val="1"/>
              </c:numCache>
            </c:numRef>
          </c:yVal>
          <c:smooth val="0"/>
          <c:extLst>
            <c:ext xmlns:c16="http://schemas.microsoft.com/office/drawing/2014/chart" uri="{C3380CC4-5D6E-409C-BE32-E72D297353CC}">
              <c16:uniqueId val="{00000024-4BEE-4C3F-9982-93DAFA30CE8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4BEE-4C3F-9982-93DAFA30CE8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4BEE-4C3F-9982-93DAFA30CE8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4BEE-4C3F-9982-93DAFA30CE8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4BEE-4C3F-9982-93DAFA30CE8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c:ext uri="{02D57815-91ED-43cb-92C2-25804820EDAC}">
                        <c15:formulaRef>
                          <c15:sqref>Blad1!$H$2:$H$2</c15:sqref>
                        </c15:formulaRef>
                      </c:ext>
                    </c:extLst>
                    <c:numCache>
                      <c:formatCode>_(* #,##0.00_);_(* \(#,##0.00\);_(* "-"??_);_(@_)</c:formatCode>
                      <c:ptCount val="1"/>
                    </c:numCache>
                  </c:numRef>
                </c:yVal>
                <c:smooth val="0"/>
                <c:extLst>
                  <c:ext xmlns:c16="http://schemas.microsoft.com/office/drawing/2014/chart" uri="{C3380CC4-5D6E-409C-BE32-E72D297353CC}">
                    <c16:uniqueId val="{0000002A-4BEE-4C3F-9982-93DAFA30CE8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4BEE-4C3F-9982-93DAFA30CE8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4BEE-4C3F-9982-93DAFA30CE8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xmlns:c15="http://schemas.microsoft.com/office/drawing/2012/chart">
                      <c:ext xmlns:c15="http://schemas.microsoft.com/office/drawing/2012/chart" uri="{02D57815-91ED-43cb-92C2-25804820EDAC}">
                        <c15:formulaRef>
                          <c15:sqref>Blad1!$I$2:$I$2</c15:sqref>
                        </c15:formulaRef>
                      </c:ext>
                    </c:extLst>
                    <c:numCache>
                      <c:formatCode>General</c:formatCode>
                      <c:ptCount val="1"/>
                    </c:numCache>
                  </c:numRef>
                </c:yVal>
                <c:smooth val="0"/>
                <c:extLst xmlns:c15="http://schemas.microsoft.com/office/drawing/2012/chart">
                  <c:ext xmlns:c16="http://schemas.microsoft.com/office/drawing/2014/chart" uri="{C3380CC4-5D6E-409C-BE32-E72D297353CC}">
                    <c16:uniqueId val="{0000002E-4BEE-4C3F-9982-93DAFA30CE8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4BEE-4C3F-9982-93DAFA30CE8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4BEE-4C3F-9982-93DAFA30CE8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4BEE-4C3F-9982-93DAFA30CE8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4BEE-4C3F-9982-93DAFA30CE8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4BEE-4C3F-9982-93DAFA30CE8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4BEE-4C3F-9982-93DAFA30CE8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xmlns:c15="http://schemas.microsoft.com/office/drawing/2012/chart">
                      <c:ext xmlns:c15="http://schemas.microsoft.com/office/drawing/2012/chart" uri="{02D57815-91ED-43cb-92C2-25804820EDAC}">
                        <c15:formulaRef>
                          <c15:sqref>Blad1!$J$2:$J$2</c15:sqref>
                        </c15:formulaRef>
                      </c:ext>
                    </c:extLst>
                    <c:numCache>
                      <c:formatCode>General</c:formatCode>
                      <c:ptCount val="1"/>
                    </c:numCache>
                  </c:numRef>
                </c:yVal>
                <c:smooth val="0"/>
                <c:extLst xmlns:c15="http://schemas.microsoft.com/office/drawing/2012/chart">
                  <c:ext xmlns:c16="http://schemas.microsoft.com/office/drawing/2014/chart" uri="{C3380CC4-5D6E-409C-BE32-E72D297353CC}">
                    <c16:uniqueId val="{00000035-4BEE-4C3F-9982-93DAFA30CE8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xmlns:c15="http://schemas.microsoft.com/office/drawing/2012/chart">
                      <c:ext xmlns:c15="http://schemas.microsoft.com/office/drawing/2012/chart" uri="{02D57815-91ED-43cb-92C2-25804820EDAC}">
                        <c15:formulaRef>
                          <c15:sqref>Blad1!$K$2:$K$2</c15:sqref>
                        </c15:formulaRef>
                      </c:ext>
                    </c:extLst>
                    <c:numCache>
                      <c:formatCode>General</c:formatCode>
                      <c:ptCount val="1"/>
                    </c:numCache>
                  </c:numRef>
                </c:yVal>
                <c:smooth val="0"/>
                <c:extLst xmlns:c15="http://schemas.microsoft.com/office/drawing/2012/chart">
                  <c:ext xmlns:c16="http://schemas.microsoft.com/office/drawing/2014/chart" uri="{C3380CC4-5D6E-409C-BE32-E72D297353CC}">
                    <c16:uniqueId val="{00000036-4BEE-4C3F-9982-93DAFA30CE8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Blad1!$A$2:$A$2</c15:sqref>
                        </c15:formulaRef>
                      </c:ext>
                    </c:extLst>
                    <c:strCache>
                      <c:ptCount val="1"/>
                      <c:pt idx="0">
                        <c:v>Dankzij toerisme vinden er meer culturele evenementen plaats die ook de lokale levenskwaliteit in ##STAD##  verbeteren  (niet in Leuven bevraagd)</c:v>
                      </c:pt>
                    </c:strCache>
                  </c:strRef>
                </c:xVal>
                <c:yVal>
                  <c:numRef>
                    <c:extLst xmlns:c15="http://schemas.microsoft.com/office/drawing/2012/chart">
                      <c:ext xmlns:c15="http://schemas.microsoft.com/office/drawing/2012/chart" uri="{02D57815-91ED-43cb-92C2-25804820EDAC}">
                        <c15:formulaRef>
                          <c15:sqref>Blad1!$L$2:$L$2</c15:sqref>
                        </c15:formulaRef>
                      </c:ext>
                    </c:extLst>
                    <c:numCache>
                      <c:formatCode>General</c:formatCode>
                      <c:ptCount val="1"/>
                    </c:numCache>
                  </c:numRef>
                </c:yVal>
                <c:smooth val="0"/>
                <c:extLst xmlns:c15="http://schemas.microsoft.com/office/drawing/2012/chart">
                  <c:ext xmlns:c16="http://schemas.microsoft.com/office/drawing/2014/chart" uri="{C3380CC4-5D6E-409C-BE32-E72D297353CC}">
                    <c16:uniqueId val="{00000037-4BEE-4C3F-9982-93DAFA30CE8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ben ik fier een inwoner van "STAD" te zijn</c:v>
                </c:pt>
                <c:pt idx="1">
                  <c:v>wil ik anderen vertellen wat "STAD" te bieden heeft</c:v>
                </c:pt>
                <c:pt idx="2">
                  <c:v>word ik aan onze unieke cultuur herinnerd die ik wil delen met bezoekers</c:v>
                </c:pt>
              </c:strCache>
            </c:strRef>
          </c:cat>
          <c:val>
            <c:numRef>
              <c:f>Blad1!$B$2:$B$4</c:f>
              <c:numCache>
                <c:formatCode>###0%</c:formatCode>
                <c:ptCount val="3"/>
                <c:pt idx="0">
                  <c:v>0.71705598172761209</c:v>
                </c:pt>
                <c:pt idx="1">
                  <c:v>0.75633560485961437</c:v>
                </c:pt>
                <c:pt idx="2">
                  <c:v>0.63955611321066608</c:v>
                </c:pt>
              </c:numCache>
            </c:numRef>
          </c:val>
          <c:extLst>
            <c:ext xmlns:c16="http://schemas.microsoft.com/office/drawing/2014/chart" uri="{C3380CC4-5D6E-409C-BE32-E72D297353CC}">
              <c16:uniqueId val="{00000007-828F-4025-B0E1-24F74923E0CD}"/>
            </c:ext>
          </c:extLst>
        </c:ser>
        <c:ser>
          <c:idx val="1"/>
          <c:order val="1"/>
          <c:tx>
            <c:strRef>
              <c:f>Blad1!$C$1</c:f>
              <c:strCache>
                <c:ptCount val="1"/>
                <c:pt idx="0">
                  <c:v>GENT 2023</c:v>
                </c:pt>
              </c:strCache>
            </c:strRef>
          </c:tx>
          <c:spPr>
            <a:solidFill>
              <a:srgbClr val="9BBB59"/>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ben ik fier een inwoner van "STAD" te zijn</c:v>
                </c:pt>
                <c:pt idx="1">
                  <c:v>wil ik anderen vertellen wat "STAD" te bieden heeft</c:v>
                </c:pt>
                <c:pt idx="2">
                  <c:v>word ik aan onze unieke cultuur herinnerd die ik wil delen met bezoekers</c:v>
                </c:pt>
              </c:strCache>
            </c:strRef>
          </c:cat>
          <c:val>
            <c:numRef>
              <c:f>Blad1!$C$2:$C$4</c:f>
              <c:numCache>
                <c:formatCode>###0%</c:formatCode>
                <c:ptCount val="3"/>
                <c:pt idx="0">
                  <c:v>0.7063153239507759</c:v>
                </c:pt>
                <c:pt idx="1">
                  <c:v>0.74704098397668572</c:v>
                </c:pt>
                <c:pt idx="2">
                  <c:v>0.65164403117618819</c:v>
                </c:pt>
              </c:numCache>
            </c:numRef>
          </c:val>
          <c:extLst>
            <c:ext xmlns:c16="http://schemas.microsoft.com/office/drawing/2014/chart" uri="{C3380CC4-5D6E-409C-BE32-E72D297353CC}">
              <c16:uniqueId val="{0000000C-828F-4025-B0E1-24F74923E0CD}"/>
            </c:ext>
          </c:extLst>
        </c:ser>
        <c:ser>
          <c:idx val="2"/>
          <c:order val="2"/>
          <c:tx>
            <c:strRef>
              <c:f>Blad1!$D$1</c:f>
              <c:strCache>
                <c:ptCount val="1"/>
                <c:pt idx="0">
                  <c:v>LEUVEN 2023</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ben ik fier een inwoner van "STAD" te zijn</c:v>
                </c:pt>
                <c:pt idx="1">
                  <c:v>wil ik anderen vertellen wat "STAD" te bieden heeft</c:v>
                </c:pt>
                <c:pt idx="2">
                  <c:v>word ik aan onze unieke cultuur herinnerd die ik wil delen met bezoekers</c:v>
                </c:pt>
              </c:strCache>
            </c:strRef>
          </c:cat>
          <c:val>
            <c:numRef>
              <c:f>Blad1!$D$2:$D$4</c:f>
              <c:numCache>
                <c:formatCode>###0%</c:formatCode>
                <c:ptCount val="3"/>
                <c:pt idx="0">
                  <c:v>0.72414300381472108</c:v>
                </c:pt>
                <c:pt idx="1">
                  <c:v>0.73042946723147173</c:v>
                </c:pt>
                <c:pt idx="2">
                  <c:v>0.58502402184708813</c:v>
                </c:pt>
              </c:numCache>
            </c:numRef>
          </c:val>
          <c:extLst>
            <c:ext xmlns:c16="http://schemas.microsoft.com/office/drawing/2014/chart" uri="{C3380CC4-5D6E-409C-BE32-E72D297353CC}">
              <c16:uniqueId val="{00000011-828F-4025-B0E1-24F74923E0CD}"/>
            </c:ext>
          </c:extLst>
        </c:ser>
        <c:ser>
          <c:idx val="3"/>
          <c:order val="3"/>
          <c:tx>
            <c:strRef>
              <c:f>Blad1!$E$1</c:f>
              <c:strCache>
                <c:ptCount val="1"/>
                <c:pt idx="0">
                  <c:v>MECHELEN 2023</c:v>
                </c:pt>
              </c:strCache>
            </c:strRef>
          </c:tx>
          <c:spPr>
            <a:solidFill>
              <a:srgbClr val="E6B9B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ben ik fier een inwoner van "STAD" te zijn</c:v>
                </c:pt>
                <c:pt idx="1">
                  <c:v>wil ik anderen vertellen wat "STAD" te bieden heeft</c:v>
                </c:pt>
                <c:pt idx="2">
                  <c:v>word ik aan onze unieke cultuur herinnerd die ik wil delen met bezoekers</c:v>
                </c:pt>
              </c:strCache>
            </c:strRef>
          </c:cat>
          <c:val>
            <c:numRef>
              <c:f>Blad1!$E$2:$E$4</c:f>
              <c:numCache>
                <c:formatCode>###0%</c:formatCode>
                <c:ptCount val="3"/>
                <c:pt idx="0">
                  <c:v>0.73089005272172225</c:v>
                </c:pt>
                <c:pt idx="1">
                  <c:v>0.76140552749730395</c:v>
                </c:pt>
                <c:pt idx="2">
                  <c:v>0.64861444058461648</c:v>
                </c:pt>
              </c:numCache>
            </c:numRef>
          </c:val>
          <c:extLst>
            <c:ext xmlns:c16="http://schemas.microsoft.com/office/drawing/2014/chart" uri="{C3380CC4-5D6E-409C-BE32-E72D297353CC}">
              <c16:uniqueId val="{00000019-828F-4025-B0E1-24F74923E0CD}"/>
            </c:ext>
          </c:extLst>
        </c:ser>
        <c:ser>
          <c:idx val="4"/>
          <c:order val="4"/>
          <c:tx>
            <c:strRef>
              <c:f>Blad1!$F$1</c:f>
              <c:strCache>
                <c:ptCount val="1"/>
                <c:pt idx="0">
                  <c:v>BRUGGE 2023</c:v>
                </c:pt>
              </c:strCache>
            </c:strRef>
          </c:tx>
          <c:spPr>
            <a:solidFill>
              <a:srgbClr val="8EB4E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ben ik fier een inwoner van "STAD" te zijn</c:v>
                </c:pt>
                <c:pt idx="1">
                  <c:v>wil ik anderen vertellen wat "STAD" te bieden heeft</c:v>
                </c:pt>
                <c:pt idx="2">
                  <c:v>word ik aan onze unieke cultuur herinnerd die ik wil delen met bezoekers</c:v>
                </c:pt>
              </c:strCache>
            </c:strRef>
          </c:cat>
          <c:val>
            <c:numRef>
              <c:f>Blad1!$F$2:$F$4</c:f>
              <c:numCache>
                <c:formatCode>###0%</c:formatCode>
                <c:ptCount val="3"/>
                <c:pt idx="0">
                  <c:v>0.71866440109806962</c:v>
                </c:pt>
                <c:pt idx="1">
                  <c:v>0.74328447555559807</c:v>
                </c:pt>
                <c:pt idx="2">
                  <c:v>0.66751375278258918</c:v>
                </c:pt>
              </c:numCache>
            </c:numRef>
          </c:val>
          <c:extLst>
            <c:ext xmlns:c16="http://schemas.microsoft.com/office/drawing/2014/chart" uri="{C3380CC4-5D6E-409C-BE32-E72D297353CC}">
              <c16:uniqueId val="{00000020-828F-4025-B0E1-24F74923E0CD}"/>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0.71753111320828733</c:v>
                </c:pt>
                <c:pt idx="1">
                  <c:v>0.74717848937545273</c:v>
                </c:pt>
                <c:pt idx="2">
                  <c:v>0.64477744788488234</c:v>
                </c:pt>
              </c:numCache>
            </c:numRef>
          </c:cat>
          <c:val>
            <c:numRef>
              <c:f>Blad1!$G$2:$G$4</c:f>
              <c:numCache>
                <c:formatCode>###0%</c:formatCode>
                <c:ptCount val="3"/>
                <c:pt idx="0">
                  <c:v>0.71753111320828733</c:v>
                </c:pt>
                <c:pt idx="1">
                  <c:v>0.74717848937545273</c:v>
                </c:pt>
                <c:pt idx="2">
                  <c:v>0.64477744788488234</c:v>
                </c:pt>
              </c:numCache>
            </c:numRef>
          </c:val>
          <c:extLst>
            <c:ext xmlns:c16="http://schemas.microsoft.com/office/drawing/2014/chart" uri="{C3380CC4-5D6E-409C-BE32-E72D297353CC}">
              <c16:uniqueId val="{00000021-828F-4025-B0E1-24F74923E0CD}"/>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0.0</c:formatCode>
                <c:ptCount val="3"/>
                <c:pt idx="1">
                  <c:v>1.66</c:v>
                </c:pt>
                <c:pt idx="2">
                  <c:v>2.66</c:v>
                </c:pt>
              </c:numCache>
            </c:numRef>
          </c:xVal>
          <c:yVal>
            <c:numRef>
              <c:f>Blad1!$N$2:$N$4</c:f>
              <c:numCache>
                <c:formatCode>###0%</c:formatCode>
                <c:ptCount val="3"/>
                <c:pt idx="0">
                  <c:v>0.70799999999999996</c:v>
                </c:pt>
                <c:pt idx="1">
                  <c:v>0.69799999999999995</c:v>
                </c:pt>
                <c:pt idx="2">
                  <c:v>0.57899999999999996</c:v>
                </c:pt>
              </c:numCache>
            </c:numRef>
          </c:yVal>
          <c:smooth val="0"/>
          <c:extLst>
            <c:ext xmlns:c16="http://schemas.microsoft.com/office/drawing/2014/chart" uri="{C3380CC4-5D6E-409C-BE32-E72D297353CC}">
              <c16:uniqueId val="{00000022-828F-4025-B0E1-24F74923E0CD}"/>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0.0</c:formatCode>
                <c:ptCount val="3"/>
                <c:pt idx="1">
                  <c:v>1.8</c:v>
                </c:pt>
                <c:pt idx="2">
                  <c:v>2.8</c:v>
                </c:pt>
              </c:numCache>
            </c:numRef>
          </c:xVal>
          <c:yVal>
            <c:numRef>
              <c:f>Blad1!$O$2:$O$4</c:f>
              <c:numCache>
                <c:formatCode>###0%</c:formatCode>
                <c:ptCount val="3"/>
                <c:pt idx="0">
                  <c:v>0.66700000000000004</c:v>
                </c:pt>
                <c:pt idx="1">
                  <c:v>0.67500000000000004</c:v>
                </c:pt>
                <c:pt idx="2">
                  <c:v>0.58700000000000008</c:v>
                </c:pt>
              </c:numCache>
            </c:numRef>
          </c:yVal>
          <c:smooth val="0"/>
          <c:extLst>
            <c:ext xmlns:c16="http://schemas.microsoft.com/office/drawing/2014/chart" uri="{C3380CC4-5D6E-409C-BE32-E72D297353CC}">
              <c16:uniqueId val="{00000023-828F-4025-B0E1-24F74923E0CD}"/>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0.75599999999999989</c:v>
                </c:pt>
                <c:pt idx="1">
                  <c:v>0.73199999999999998</c:v>
                </c:pt>
                <c:pt idx="2">
                  <c:v>0.60099999999999998</c:v>
                </c:pt>
              </c:numCache>
            </c:numRef>
          </c:yVal>
          <c:smooth val="0"/>
          <c:extLst>
            <c:ext xmlns:c16="http://schemas.microsoft.com/office/drawing/2014/chart" uri="{C3380CC4-5D6E-409C-BE32-E72D297353CC}">
              <c16:uniqueId val="{00000024-828F-4025-B0E1-24F74923E0CD}"/>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0.77200000000000002</c:v>
                </c:pt>
                <c:pt idx="1">
                  <c:v>0.75900000000000001</c:v>
                </c:pt>
                <c:pt idx="2">
                  <c:v>0.66099999999999992</c:v>
                </c:pt>
              </c:numCache>
            </c:numRef>
          </c:yVal>
          <c:smooth val="0"/>
          <c:extLst>
            <c:ext xmlns:c16="http://schemas.microsoft.com/office/drawing/2014/chart" uri="{C3380CC4-5D6E-409C-BE32-E72D297353CC}">
              <c16:uniqueId val="{00000025-828F-4025-B0E1-24F74923E0CD}"/>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numCache>
            </c:numRef>
          </c:xVal>
          <c:yVal>
            <c:numRef>
              <c:f>Blad1!$R$2:$R$4</c:f>
              <c:numCache>
                <c:formatCode>###0%</c:formatCode>
                <c:ptCount val="3"/>
                <c:pt idx="0">
                  <c:v>0.80200000000000005</c:v>
                </c:pt>
                <c:pt idx="1">
                  <c:v>0.76300000000000001</c:v>
                </c:pt>
                <c:pt idx="2">
                  <c:v>0.69900000000000007</c:v>
                </c:pt>
              </c:numCache>
            </c:numRef>
          </c:yVal>
          <c:smooth val="0"/>
          <c:extLst>
            <c:ext xmlns:c16="http://schemas.microsoft.com/office/drawing/2014/chart" uri="{C3380CC4-5D6E-409C-BE32-E72D297353CC}">
              <c16:uniqueId val="{00000026-828F-4025-B0E1-24F74923E0CD}"/>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c:formatCode>
                <c:ptCount val="3"/>
                <c:pt idx="0">
                  <c:v>0.73699999999999999</c:v>
                </c:pt>
                <c:pt idx="1">
                  <c:v>0.72099999999999997</c:v>
                </c:pt>
                <c:pt idx="2">
                  <c:v>0.623</c:v>
                </c:pt>
              </c:numCache>
            </c:numRef>
          </c:yVal>
          <c:smooth val="0"/>
          <c:extLst>
            <c:ext xmlns:c16="http://schemas.microsoft.com/office/drawing/2014/chart" uri="{C3380CC4-5D6E-409C-BE32-E72D297353CC}">
              <c16:uniqueId val="{00000027-828F-4025-B0E1-24F74923E0CD}"/>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28F-4025-B0E1-24F74923E0CD}"/>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28F-4025-B0E1-24F74923E0CD}"/>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28F-4025-B0E1-24F74923E0CD}"/>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28F-4025-B0E1-24F74923E0CD}"/>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828F-4025-B0E1-24F74923E0C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ben ik fier een inwoner van "STAD" te zijn</c:v>
                      </c:pt>
                      <c:pt idx="1">
                        <c:v>wil ik anderen vertellen wat "STAD" te bieden heeft</c:v>
                      </c:pt>
                      <c:pt idx="2">
                        <c:v>word ik aan onze unieke cultuur herinnerd die ik wil delen met bezoekers</c:v>
                      </c:pt>
                    </c:strCache>
                  </c:strRef>
                </c:xVal>
                <c:yVal>
                  <c:numRef>
                    <c:extLst>
                      <c:ext uri="{02D57815-91ED-43cb-92C2-25804820EDAC}">
                        <c15:formulaRef>
                          <c15:sqref>Blad1!$H$2:$H$4</c15:sqref>
                        </c15:formulaRef>
                      </c:ext>
                    </c:extLst>
                    <c:numCache>
                      <c:formatCode>0.0</c:formatCode>
                      <c:ptCount val="3"/>
                      <c:pt idx="1">
                        <c:v>1.66</c:v>
                      </c:pt>
                      <c:pt idx="2">
                        <c:v>2.66</c:v>
                      </c:pt>
                    </c:numCache>
                  </c:numRef>
                </c:yVal>
                <c:smooth val="0"/>
                <c:extLst>
                  <c:ext xmlns:c16="http://schemas.microsoft.com/office/drawing/2014/chart" uri="{C3380CC4-5D6E-409C-BE32-E72D297353CC}">
                    <c16:uniqueId val="{0000002D-828F-4025-B0E1-24F74923E0CD}"/>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28F-4025-B0E1-24F74923E0CD}"/>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28F-4025-B0E1-24F74923E0CD}"/>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28F-4025-B0E1-24F74923E0C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fier een inwoner van "STAD" te zijn</c:v>
                      </c:pt>
                      <c:pt idx="1">
                        <c:v>wil ik anderen vertellen wat "STAD" te bieden heeft</c:v>
                      </c:pt>
                      <c:pt idx="2">
                        <c:v>word ik aan onze unieke cultuur herinnerd die ik wil delen met bezoekers</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0.0</c:formatCode>
                      <c:ptCount val="3"/>
                      <c:pt idx="1">
                        <c:v>1.8</c:v>
                      </c:pt>
                      <c:pt idx="2">
                        <c:v>2.8</c:v>
                      </c:pt>
                    </c:numCache>
                  </c:numRef>
                </c:yVal>
                <c:smooth val="0"/>
                <c:extLst xmlns:c15="http://schemas.microsoft.com/office/drawing/2012/chart">
                  <c:ext xmlns:c16="http://schemas.microsoft.com/office/drawing/2014/chart" uri="{C3380CC4-5D6E-409C-BE32-E72D297353CC}">
                    <c16:uniqueId val="{00000031-828F-4025-B0E1-24F74923E0CD}"/>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28F-4025-B0E1-24F74923E0CD}"/>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28F-4025-B0E1-24F74923E0CD}"/>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28F-4025-B0E1-24F74923E0CD}"/>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28F-4025-B0E1-24F74923E0CD}"/>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28F-4025-B0E1-24F74923E0CD}"/>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828F-4025-B0E1-24F74923E0C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fier een inwoner van "STAD" te zijn</c:v>
                      </c:pt>
                      <c:pt idx="1">
                        <c:v>wil ik anderen vertellen wat "STAD" te bieden heeft</c:v>
                      </c:pt>
                      <c:pt idx="2">
                        <c:v>word ik aan onze unieke cultuur herinnerd die ik wil delen met bezoekers</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8-828F-4025-B0E1-24F74923E0CD}"/>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fier een inwoner van "STAD" te zijn</c:v>
                      </c:pt>
                      <c:pt idx="1">
                        <c:v>wil ik anderen vertellen wat "STAD" te bieden heeft</c:v>
                      </c:pt>
                      <c:pt idx="2">
                        <c:v>word ik aan onze unieke cultuur herinnerd die ik wil delen met bezoekers</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9-828F-4025-B0E1-24F74923E0CD}"/>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fier een inwoner van "STAD" te zijn</c:v>
                      </c:pt>
                      <c:pt idx="1">
                        <c:v>wil ik anderen vertellen wat "STAD" te bieden heeft</c:v>
                      </c:pt>
                      <c:pt idx="2">
                        <c:v>word ik aan onze unieke cultuur herinnerd die ik wil delen met bezoekers</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numCache>
                  </c:numRef>
                </c:yVal>
                <c:smooth val="0"/>
                <c:extLst xmlns:c15="http://schemas.microsoft.com/office/drawing/2012/chart">
                  <c:ext xmlns:c16="http://schemas.microsoft.com/office/drawing/2014/chart" uri="{C3380CC4-5D6E-409C-BE32-E72D297353CC}">
                    <c16:uniqueId val="{0000003A-828F-4025-B0E1-24F74923E0CD}"/>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w="25400">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489788588218E-3"/>
                  <c:y val="1.728648691753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23-4D25-8B81-C59CE206E77A}"/>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23-4D25-8B81-C59CE206E77A}"/>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23-4D25-8B81-C59CE206E77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23-4D25-8B81-C59CE206E77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23-4D25-8B81-C59CE206E77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23-4D25-8B81-C59CE206E77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9.7455239411856465E-2</c:v>
                </c:pt>
                <c:pt idx="1">
                  <c:v>0.18548877886052823</c:v>
                </c:pt>
                <c:pt idx="2">
                  <c:v>0.71705598172761209</c:v>
                </c:pt>
              </c:numCache>
            </c:numRef>
          </c:val>
          <c:extLst>
            <c:ext xmlns:c16="http://schemas.microsoft.com/office/drawing/2014/chart" uri="{C3380CC4-5D6E-409C-BE32-E72D297353CC}">
              <c16:uniqueId val="{00000007-8C23-4D25-8B81-C59CE206E77A}"/>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1.4864953310936631E-3"/>
                  <c:y val="7.7787378748247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23-4D25-8B81-C59CE206E77A}"/>
                </c:ext>
              </c:extLst>
            </c:dLbl>
            <c:dLbl>
              <c:idx val="1"/>
              <c:layout>
                <c:manualLayout>
                  <c:x val="0"/>
                  <c:y val="-6.374003434600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A6-44C4-B3F3-FD8A8851D9C3}"/>
                </c:ext>
              </c:extLst>
            </c:dLbl>
            <c:dLbl>
              <c:idx val="2"/>
              <c:layout>
                <c:manualLayout>
                  <c:x val="-1.1574074074075771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23-4D25-8B81-C59CE206E77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0.133185697801045</c:v>
                </c:pt>
                <c:pt idx="1">
                  <c:v>0.16049897824819556</c:v>
                </c:pt>
                <c:pt idx="2">
                  <c:v>0.7063153239507759</c:v>
                </c:pt>
              </c:numCache>
            </c:numRef>
          </c:val>
          <c:extLst>
            <c:ext xmlns:c16="http://schemas.microsoft.com/office/drawing/2014/chart" uri="{C3380CC4-5D6E-409C-BE32-E72D297353CC}">
              <c16:uniqueId val="{0000000B-8C23-4D25-8B81-C59CE206E77A}"/>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489788588218E-3"/>
                  <c:y val="2.0356659787984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C23-4D25-8B81-C59CE206E77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23-4D25-8B81-C59CE206E77A}"/>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23-4D25-8B81-C59CE206E77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7.6793390489200863E-2</c:v>
                </c:pt>
                <c:pt idx="1">
                  <c:v>0.19906360569607465</c:v>
                </c:pt>
                <c:pt idx="2">
                  <c:v>0.72414300381472108</c:v>
                </c:pt>
              </c:numCache>
            </c:numRef>
          </c:val>
          <c:extLst>
            <c:ext xmlns:c16="http://schemas.microsoft.com/office/drawing/2014/chart" uri="{C3380CC4-5D6E-409C-BE32-E72D297353CC}">
              <c16:uniqueId val="{00000010-8C23-4D25-8B81-C59CE206E77A}"/>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2.7535931702029905E-3"/>
                  <c:y val="9.91065520907480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C23-4D25-8B81-C59CE206E77A}"/>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C23-4D25-8B81-C59CE206E77A}"/>
                </c:ext>
              </c:extLst>
            </c:dLbl>
            <c:dLbl>
              <c:idx val="2"/>
              <c:layout>
                <c:manualLayout>
                  <c:x val="-4.6296296296296294E-3"/>
                  <c:y val="-2.3208774809526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C23-4D25-8B81-C59CE206E77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C23-4D25-8B81-C59CE206E77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C23-4D25-8B81-C59CE206E77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0.11918269031299016</c:v>
                </c:pt>
                <c:pt idx="1">
                  <c:v>0.14992725696529247</c:v>
                </c:pt>
                <c:pt idx="2">
                  <c:v>0.73089005272172225</c:v>
                </c:pt>
              </c:numCache>
            </c:numRef>
          </c:val>
          <c:extLst>
            <c:ext xmlns:c16="http://schemas.microsoft.com/office/drawing/2014/chart" uri="{C3380CC4-5D6E-409C-BE32-E72D297353CC}">
              <c16:uniqueId val="{00000017-8C23-4D25-8B81-C59CE206E77A}"/>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C23-4D25-8B81-C59CE206E77A}"/>
                </c:ext>
              </c:extLst>
            </c:dLbl>
            <c:dLbl>
              <c:idx val="2"/>
              <c:layout>
                <c:manualLayout>
                  <c:x val="-1.486495331093849E-3"/>
                  <c:y val="-6.947886805952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C23-4D25-8B81-C59CE206E77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C23-4D25-8B81-C59CE206E77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C23-4D25-8B81-C59CE206E77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0.1271369669625011</c:v>
                </c:pt>
                <c:pt idx="1">
                  <c:v>0.15419863193943725</c:v>
                </c:pt>
                <c:pt idx="2">
                  <c:v>0.71866440109806962</c:v>
                </c:pt>
              </c:numCache>
            </c:numRef>
          </c:val>
          <c:extLst>
            <c:ext xmlns:c16="http://schemas.microsoft.com/office/drawing/2014/chart" uri="{C3380CC4-5D6E-409C-BE32-E72D297353CC}">
              <c16:uniqueId val="{0000001D-8C23-4D25-8B81-C59CE206E77A}"/>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1.047700347124945E-3"/>
                  <c:y val="-1.2925341347959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C23-4D25-8B81-C59CE206E77A}"/>
                </c:ext>
              </c:extLst>
            </c:dLbl>
            <c:dLbl>
              <c:idx val="2"/>
              <c:layout>
                <c:manualLayout>
                  <c:x val="-1.1574074074075771E-3"/>
                  <c:y val="-8.6462728096506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0.11527570990337251</c:v>
                </c:pt>
                <c:pt idx="1">
                  <c:v>0.16719317688831084</c:v>
                </c:pt>
                <c:pt idx="2">
                  <c:v>0.71753111320828733</c:v>
                </c:pt>
              </c:numCache>
            </c:numRef>
          </c:cat>
          <c:val>
            <c:numRef>
              <c:f>Blad1!$G$2:$G$4</c:f>
              <c:numCache>
                <c:formatCode>###0%</c:formatCode>
                <c:ptCount val="3"/>
                <c:pt idx="0">
                  <c:v>0.11527570990337251</c:v>
                </c:pt>
                <c:pt idx="1">
                  <c:v>0.16719317688831084</c:v>
                </c:pt>
                <c:pt idx="2">
                  <c:v>0.71753111320828733</c:v>
                </c:pt>
              </c:numCache>
            </c:numRef>
          </c:val>
          <c:extLst>
            <c:ext xmlns:c16="http://schemas.microsoft.com/office/drawing/2014/chart" uri="{C3380CC4-5D6E-409C-BE32-E72D297353CC}">
              <c16:uniqueId val="{00000020-8C23-4D25-8B81-C59CE206E77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c:formatCode>
                <c:ptCount val="3"/>
                <c:pt idx="0">
                  <c:v>0.12</c:v>
                </c:pt>
                <c:pt idx="1">
                  <c:v>0.17199999999999999</c:v>
                </c:pt>
                <c:pt idx="2">
                  <c:v>0.70799999999999996</c:v>
                </c:pt>
              </c:numCache>
            </c:numRef>
          </c:yVal>
          <c:smooth val="0"/>
          <c:extLst>
            <c:ext xmlns:c16="http://schemas.microsoft.com/office/drawing/2014/chart" uri="{C3380CC4-5D6E-409C-BE32-E72D297353CC}">
              <c16:uniqueId val="{00000021-8C23-4D25-8B81-C59CE206E77A}"/>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1">
                  <c:v>1.8</c:v>
                </c:pt>
              </c:numCache>
            </c:numRef>
          </c:xVal>
          <c:yVal>
            <c:numRef>
              <c:f>Blad1!$O$2:$O$4</c:f>
              <c:numCache>
                <c:formatCode>###0%</c:formatCode>
                <c:ptCount val="3"/>
                <c:pt idx="0">
                  <c:v>0.124</c:v>
                </c:pt>
                <c:pt idx="1">
                  <c:v>0.20799999999999999</c:v>
                </c:pt>
                <c:pt idx="2">
                  <c:v>0.66700000000000004</c:v>
                </c:pt>
              </c:numCache>
            </c:numRef>
          </c:yVal>
          <c:smooth val="0"/>
          <c:extLst>
            <c:ext xmlns:c16="http://schemas.microsoft.com/office/drawing/2014/chart" uri="{C3380CC4-5D6E-409C-BE32-E72D297353CC}">
              <c16:uniqueId val="{00000022-8C23-4D25-8B81-C59CE206E77A}"/>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8.5999999999999993E-2</c:v>
                </c:pt>
                <c:pt idx="1">
                  <c:v>0.158</c:v>
                </c:pt>
                <c:pt idx="2">
                  <c:v>0.75600000000000001</c:v>
                </c:pt>
              </c:numCache>
            </c:numRef>
          </c:yVal>
          <c:smooth val="0"/>
          <c:extLst>
            <c:ext xmlns:c16="http://schemas.microsoft.com/office/drawing/2014/chart" uri="{C3380CC4-5D6E-409C-BE32-E72D297353CC}">
              <c16:uniqueId val="{00000023-8C23-4D25-8B81-C59CE206E77A}"/>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0.09</c:v>
                </c:pt>
                <c:pt idx="1">
                  <c:v>0.13800000000000001</c:v>
                </c:pt>
                <c:pt idx="2">
                  <c:v>0.77200000000000002</c:v>
                </c:pt>
              </c:numCache>
            </c:numRef>
          </c:yVal>
          <c:smooth val="0"/>
          <c:extLst>
            <c:ext xmlns:c16="http://schemas.microsoft.com/office/drawing/2014/chart" uri="{C3380CC4-5D6E-409C-BE32-E72D297353CC}">
              <c16:uniqueId val="{00000024-8C23-4D25-8B81-C59CE206E77A}"/>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2">
                  <c:v>3.2029999999999998</c:v>
                </c:pt>
              </c:numCache>
            </c:numRef>
          </c:xVal>
          <c:yVal>
            <c:numRef>
              <c:f>Blad1!$R$2:$R$4</c:f>
              <c:numCache>
                <c:formatCode>###0%</c:formatCode>
                <c:ptCount val="3"/>
                <c:pt idx="0">
                  <c:v>6.5000000000000002E-2</c:v>
                </c:pt>
                <c:pt idx="1">
                  <c:v>0.13200000000000001</c:v>
                </c:pt>
                <c:pt idx="2">
                  <c:v>0.80200000000000005</c:v>
                </c:pt>
              </c:numCache>
            </c:numRef>
          </c:yVal>
          <c:smooth val="0"/>
          <c:extLst>
            <c:ext xmlns:c16="http://schemas.microsoft.com/office/drawing/2014/chart" uri="{C3380CC4-5D6E-409C-BE32-E72D297353CC}">
              <c16:uniqueId val="{00000025-8C23-4D25-8B81-C59CE206E77A}"/>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c:formatCode>
                <c:ptCount val="3"/>
                <c:pt idx="0">
                  <c:v>9.9000000000000005E-2</c:v>
                </c:pt>
                <c:pt idx="1">
                  <c:v>0.16400000000000001</c:v>
                </c:pt>
                <c:pt idx="2">
                  <c:v>0.73699999999999999</c:v>
                </c:pt>
              </c:numCache>
            </c:numRef>
          </c:yVal>
          <c:smooth val="0"/>
          <c:extLst>
            <c:ext xmlns:c16="http://schemas.microsoft.com/office/drawing/2014/chart" uri="{C3380CC4-5D6E-409C-BE32-E72D297353CC}">
              <c16:uniqueId val="{00000026-8C23-4D25-8B81-C59CE206E77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C23-4D25-8B81-C59CE206E77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C23-4D25-8B81-C59CE206E77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C23-4D25-8B81-C59CE206E77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C23-4D25-8B81-C59CE206E77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C-8C23-4D25-8B81-C59CE206E77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C23-4D25-8B81-C59CE206E77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C23-4D25-8B81-C59CE206E77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1">
                        <c:v>1.8</c:v>
                      </c:pt>
                    </c:numCache>
                  </c:numRef>
                </c:yVal>
                <c:smooth val="0"/>
                <c:extLst xmlns:c15="http://schemas.microsoft.com/office/drawing/2012/chart">
                  <c:ext xmlns:c16="http://schemas.microsoft.com/office/drawing/2014/chart" uri="{C3380CC4-5D6E-409C-BE32-E72D297353CC}">
                    <c16:uniqueId val="{00000030-8C23-4D25-8B81-C59CE206E77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C23-4D25-8B81-C59CE206E77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C23-4D25-8B81-C59CE206E77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C23-4D25-8B81-C59CE206E77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C23-4D25-8B81-C59CE206E77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C23-4D25-8B81-C59CE206E77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8C23-4D25-8B81-C59CE206E77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8-8C23-4D25-8B81-C59CE206E77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2">
                        <c:v>3.2029999999999998</c:v>
                      </c:pt>
                    </c:numCache>
                  </c:numRef>
                </c:yVal>
                <c:smooth val="0"/>
                <c:extLst xmlns:c15="http://schemas.microsoft.com/office/drawing/2012/chart">
                  <c:ext xmlns:c16="http://schemas.microsoft.com/office/drawing/2014/chart" uri="{C3380CC4-5D6E-409C-BE32-E72D297353CC}">
                    <c16:uniqueId val="{00000039-8C23-4D25-8B81-C59CE206E77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489788588218E-3"/>
                  <c:y val="1.728648691753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23-4D25-8B81-C59CE206E77A}"/>
                </c:ext>
              </c:extLst>
            </c:dLbl>
            <c:dLbl>
              <c:idx val="1"/>
              <c:layout>
                <c:manualLayout>
                  <c:x val="-9.0398950244360322E-3"/>
                  <c:y val="-7.0822260384453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23-4D25-8B81-C59CE206E77A}"/>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23-4D25-8B81-C59CE206E77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23-4D25-8B81-C59CE206E77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23-4D25-8B81-C59CE206E77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23-4D25-8B81-C59CE206E77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8.9513662967609153E-2</c:v>
                </c:pt>
                <c:pt idx="1">
                  <c:v>0.15415073217277458</c:v>
                </c:pt>
                <c:pt idx="2">
                  <c:v>0.75633560485961437</c:v>
                </c:pt>
              </c:numCache>
            </c:numRef>
          </c:val>
          <c:extLst>
            <c:ext xmlns:c16="http://schemas.microsoft.com/office/drawing/2014/chart" uri="{C3380CC4-5D6E-409C-BE32-E72D297353CC}">
              <c16:uniqueId val="{00000007-8C23-4D25-8B81-C59CE206E77A}"/>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1.4864953310936631E-3"/>
                  <c:y val="7.7787378748247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23-4D25-8B81-C59CE206E77A}"/>
                </c:ext>
              </c:extLst>
            </c:dLbl>
            <c:dLbl>
              <c:idx val="1"/>
              <c:layout>
                <c:manualLayout>
                  <c:x val="-1.267097839109304E-3"/>
                  <c:y val="-7.0822260384453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53-46FE-AAD2-EBEE7527DC5C}"/>
                </c:ext>
              </c:extLst>
            </c:dLbl>
            <c:dLbl>
              <c:idx val="2"/>
              <c:layout>
                <c:manualLayout>
                  <c:x val="-1.1574074074075771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23-4D25-8B81-C59CE206E77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0.10208569342835265</c:v>
                </c:pt>
                <c:pt idx="1">
                  <c:v>0.15087332259497765</c:v>
                </c:pt>
                <c:pt idx="2">
                  <c:v>0.74704098397668572</c:v>
                </c:pt>
              </c:numCache>
            </c:numRef>
          </c:val>
          <c:extLst>
            <c:ext xmlns:c16="http://schemas.microsoft.com/office/drawing/2014/chart" uri="{C3380CC4-5D6E-409C-BE32-E72D297353CC}">
              <c16:uniqueId val="{0000000B-8C23-4D25-8B81-C59CE206E77A}"/>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489788588218E-3"/>
                  <c:y val="2.0356659787984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C23-4D25-8B81-C59CE206E77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23-4D25-8B81-C59CE206E77A}"/>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23-4D25-8B81-C59CE206E77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7.6276644338831301E-2</c:v>
                </c:pt>
                <c:pt idx="1">
                  <c:v>0.19329388842969381</c:v>
                </c:pt>
                <c:pt idx="2">
                  <c:v>0.73042946723147173</c:v>
                </c:pt>
              </c:numCache>
            </c:numRef>
          </c:val>
          <c:extLst>
            <c:ext xmlns:c16="http://schemas.microsoft.com/office/drawing/2014/chart" uri="{C3380CC4-5D6E-409C-BE32-E72D297353CC}">
              <c16:uniqueId val="{00000010-8C23-4D25-8B81-C59CE206E77A}"/>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2.7535931702029905E-3"/>
                  <c:y val="9.91065520907480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C23-4D25-8B81-C59CE206E77A}"/>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C23-4D25-8B81-C59CE206E77A}"/>
                </c:ext>
              </c:extLst>
            </c:dLbl>
            <c:dLbl>
              <c:idx val="2"/>
              <c:layout>
                <c:manualLayout>
                  <c:x val="-4.6296296296296294E-3"/>
                  <c:y val="-2.3208774809526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C23-4D25-8B81-C59CE206E77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C23-4D25-8B81-C59CE206E77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C23-4D25-8B81-C59CE206E77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0.10696538439428101</c:v>
                </c:pt>
                <c:pt idx="1">
                  <c:v>0.13162908810841772</c:v>
                </c:pt>
                <c:pt idx="2">
                  <c:v>0.76140552749730395</c:v>
                </c:pt>
              </c:numCache>
            </c:numRef>
          </c:val>
          <c:extLst>
            <c:ext xmlns:c16="http://schemas.microsoft.com/office/drawing/2014/chart" uri="{C3380CC4-5D6E-409C-BE32-E72D297353CC}">
              <c16:uniqueId val="{00000017-8C23-4D25-8B81-C59CE206E77A}"/>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C23-4D25-8B81-C59CE206E77A}"/>
                </c:ext>
              </c:extLst>
            </c:dLbl>
            <c:dLbl>
              <c:idx val="2"/>
              <c:layout>
                <c:manualLayout>
                  <c:x val="-5.287788848421575E-3"/>
                  <c:y val="-3.7608850886519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C23-4D25-8B81-C59CE206E77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C23-4D25-8B81-C59CE206E77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C23-4D25-8B81-C59CE206E77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8.6474213769925659E-2</c:v>
                </c:pt>
                <c:pt idx="1">
                  <c:v>0.17024131067448295</c:v>
                </c:pt>
                <c:pt idx="2">
                  <c:v>0.74328447555559807</c:v>
                </c:pt>
              </c:numCache>
            </c:numRef>
          </c:val>
          <c:extLst>
            <c:ext xmlns:c16="http://schemas.microsoft.com/office/drawing/2014/chart" uri="{C3380CC4-5D6E-409C-BE32-E72D297353CC}">
              <c16:uniqueId val="{0000001D-8C23-4D25-8B81-C59CE206E77A}"/>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1939749198435901E-4"/>
                  <c:y val="-5.84311530951418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C23-4D25-8B81-C59CE206E77A}"/>
                </c:ext>
              </c:extLst>
            </c:dLbl>
            <c:dLbl>
              <c:idx val="2"/>
              <c:layout>
                <c:manualLayout>
                  <c:x val="-1.1574074074075771E-3"/>
                  <c:y val="-8.6462728096506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9.2111251381810783E-2</c:v>
                </c:pt>
                <c:pt idx="1">
                  <c:v>0.16071025924270882</c:v>
                </c:pt>
                <c:pt idx="2">
                  <c:v>0.74717848937545273</c:v>
                </c:pt>
              </c:numCache>
            </c:numRef>
          </c:cat>
          <c:val>
            <c:numRef>
              <c:f>Blad1!$G$2:$G$4</c:f>
              <c:numCache>
                <c:formatCode>###0%</c:formatCode>
                <c:ptCount val="3"/>
                <c:pt idx="0">
                  <c:v>9.2111251381810783E-2</c:v>
                </c:pt>
                <c:pt idx="1">
                  <c:v>0.16071025924270882</c:v>
                </c:pt>
                <c:pt idx="2">
                  <c:v>0.74717848937545273</c:v>
                </c:pt>
              </c:numCache>
            </c:numRef>
          </c:val>
          <c:extLst>
            <c:ext xmlns:c16="http://schemas.microsoft.com/office/drawing/2014/chart" uri="{C3380CC4-5D6E-409C-BE32-E72D297353CC}">
              <c16:uniqueId val="{00000020-8C23-4D25-8B81-C59CE206E77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1.67</c:v>
                </c:pt>
                <c:pt idx="2">
                  <c:v>2.67</c:v>
                </c:pt>
              </c:numCache>
            </c:numRef>
          </c:xVal>
          <c:yVal>
            <c:numRef>
              <c:f>Blad1!$N$2:$N$4</c:f>
              <c:numCache>
                <c:formatCode>###0%</c:formatCode>
                <c:ptCount val="3"/>
                <c:pt idx="0">
                  <c:v>8.8999999999999996E-2</c:v>
                </c:pt>
                <c:pt idx="1">
                  <c:v>0.21299999999999999</c:v>
                </c:pt>
                <c:pt idx="2">
                  <c:v>0.69799999999999995</c:v>
                </c:pt>
              </c:numCache>
            </c:numRef>
          </c:yVal>
          <c:smooth val="0"/>
          <c:extLst>
            <c:ext xmlns:c16="http://schemas.microsoft.com/office/drawing/2014/chart" uri="{C3380CC4-5D6E-409C-BE32-E72D297353CC}">
              <c16:uniqueId val="{00000021-8C23-4D25-8B81-C59CE206E77A}"/>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1">
                  <c:v>1.8</c:v>
                </c:pt>
                <c:pt idx="2">
                  <c:v>2.8</c:v>
                </c:pt>
              </c:numCache>
            </c:numRef>
          </c:xVal>
          <c:yVal>
            <c:numRef>
              <c:f>Blad1!$O$2:$O$4</c:f>
              <c:numCache>
                <c:formatCode>###0%</c:formatCode>
                <c:ptCount val="3"/>
                <c:pt idx="0">
                  <c:v>9.0999999999999998E-2</c:v>
                </c:pt>
                <c:pt idx="1">
                  <c:v>0.23400000000000001</c:v>
                </c:pt>
                <c:pt idx="2">
                  <c:v>0.67500000000000004</c:v>
                </c:pt>
              </c:numCache>
            </c:numRef>
          </c:yVal>
          <c:smooth val="0"/>
          <c:extLst>
            <c:ext xmlns:c16="http://schemas.microsoft.com/office/drawing/2014/chart" uri="{C3380CC4-5D6E-409C-BE32-E72D297353CC}">
              <c16:uniqueId val="{00000022-8C23-4D25-8B81-C59CE206E77A}"/>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7.0000000000000007E-2</c:v>
                </c:pt>
                <c:pt idx="1">
                  <c:v>0.19800000000000001</c:v>
                </c:pt>
                <c:pt idx="2">
                  <c:v>0.73199999999999998</c:v>
                </c:pt>
              </c:numCache>
            </c:numRef>
          </c:yVal>
          <c:smooth val="0"/>
          <c:extLst>
            <c:ext xmlns:c16="http://schemas.microsoft.com/office/drawing/2014/chart" uri="{C3380CC4-5D6E-409C-BE32-E72D297353CC}">
              <c16:uniqueId val="{00000023-8C23-4D25-8B81-C59CE206E77A}"/>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1">
                  <c:v>2.0699999999999998</c:v>
                </c:pt>
              </c:numCache>
            </c:numRef>
          </c:xVal>
          <c:yVal>
            <c:numRef>
              <c:f>Blad1!$Q$2:$Q$4</c:f>
              <c:numCache>
                <c:formatCode>###0%</c:formatCode>
                <c:ptCount val="3"/>
                <c:pt idx="0">
                  <c:v>6.0999999999999999E-2</c:v>
                </c:pt>
                <c:pt idx="1">
                  <c:v>0.18</c:v>
                </c:pt>
                <c:pt idx="2">
                  <c:v>0.75900000000000001</c:v>
                </c:pt>
              </c:numCache>
            </c:numRef>
          </c:yVal>
          <c:smooth val="0"/>
          <c:extLst>
            <c:ext xmlns:c16="http://schemas.microsoft.com/office/drawing/2014/chart" uri="{C3380CC4-5D6E-409C-BE32-E72D297353CC}">
              <c16:uniqueId val="{00000024-8C23-4D25-8B81-C59CE206E77A}"/>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c:formatCode>
                <c:ptCount val="3"/>
                <c:pt idx="0">
                  <c:v>5.3999999999999999E-2</c:v>
                </c:pt>
                <c:pt idx="1">
                  <c:v>0.183</c:v>
                </c:pt>
                <c:pt idx="2">
                  <c:v>0.76300000000000001</c:v>
                </c:pt>
              </c:numCache>
            </c:numRef>
          </c:yVal>
          <c:smooth val="0"/>
          <c:extLst>
            <c:ext xmlns:c16="http://schemas.microsoft.com/office/drawing/2014/chart" uri="{C3380CC4-5D6E-409C-BE32-E72D297353CC}">
              <c16:uniqueId val="{00000025-8C23-4D25-8B81-C59CE206E77A}"/>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c:formatCode>
                <c:ptCount val="3"/>
                <c:pt idx="0">
                  <c:v>7.3999999999999996E-2</c:v>
                </c:pt>
                <c:pt idx="1">
                  <c:v>0.20399999999999999</c:v>
                </c:pt>
                <c:pt idx="2">
                  <c:v>0.72</c:v>
                </c:pt>
              </c:numCache>
            </c:numRef>
          </c:yVal>
          <c:smooth val="0"/>
          <c:extLst>
            <c:ext xmlns:c16="http://schemas.microsoft.com/office/drawing/2014/chart" uri="{C3380CC4-5D6E-409C-BE32-E72D297353CC}">
              <c16:uniqueId val="{00000026-8C23-4D25-8B81-C59CE206E77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C23-4D25-8B81-C59CE206E77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C23-4D25-8B81-C59CE206E77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C23-4D25-8B81-C59CE206E77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C23-4D25-8B81-C59CE206E77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1">
                        <c:v>1.67</c:v>
                      </c:pt>
                      <c:pt idx="2">
                        <c:v>2.67</c:v>
                      </c:pt>
                    </c:numCache>
                  </c:numRef>
                </c:yVal>
                <c:smooth val="0"/>
                <c:extLst>
                  <c:ext xmlns:c16="http://schemas.microsoft.com/office/drawing/2014/chart" uri="{C3380CC4-5D6E-409C-BE32-E72D297353CC}">
                    <c16:uniqueId val="{0000002C-8C23-4D25-8B81-C59CE206E77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C23-4D25-8B81-C59CE206E77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C23-4D25-8B81-C59CE206E77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1">
                        <c:v>1.8</c:v>
                      </c:pt>
                      <c:pt idx="2">
                        <c:v>2.8</c:v>
                      </c:pt>
                    </c:numCache>
                  </c:numRef>
                </c:yVal>
                <c:smooth val="0"/>
                <c:extLst xmlns:c15="http://schemas.microsoft.com/office/drawing/2012/chart">
                  <c:ext xmlns:c16="http://schemas.microsoft.com/office/drawing/2014/chart" uri="{C3380CC4-5D6E-409C-BE32-E72D297353CC}">
                    <c16:uniqueId val="{00000030-8C23-4D25-8B81-C59CE206E77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C23-4D25-8B81-C59CE206E77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C23-4D25-8B81-C59CE206E77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C23-4D25-8B81-C59CE206E77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C23-4D25-8B81-C59CE206E77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C23-4D25-8B81-C59CE206E77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8C23-4D25-8B81-C59CE206E77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numCache>
                  </c:numRef>
                </c:yVal>
                <c:smooth val="0"/>
                <c:extLst xmlns:c15="http://schemas.microsoft.com/office/drawing/2012/chart">
                  <c:ext xmlns:c16="http://schemas.microsoft.com/office/drawing/2014/chart" uri="{C3380CC4-5D6E-409C-BE32-E72D297353CC}">
                    <c16:uniqueId val="{00000038-8C23-4D25-8B81-C59CE206E77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9-8C23-4D25-8B81-C59CE206E77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489788588218E-3"/>
                  <c:y val="1.728648691753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23-4D25-8B81-C59CE206E77A}"/>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23-4D25-8B81-C59CE206E77A}"/>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23-4D25-8B81-C59CE206E77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23-4D25-8B81-C59CE206E77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23-4D25-8B81-C59CE206E77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23-4D25-8B81-C59CE206E77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0.11418739716146734</c:v>
                </c:pt>
                <c:pt idx="1">
                  <c:v>0.24625648962786184</c:v>
                </c:pt>
                <c:pt idx="2">
                  <c:v>0.63955611321066608</c:v>
                </c:pt>
              </c:numCache>
            </c:numRef>
          </c:val>
          <c:extLst>
            <c:ext xmlns:c16="http://schemas.microsoft.com/office/drawing/2014/chart" uri="{C3380CC4-5D6E-409C-BE32-E72D297353CC}">
              <c16:uniqueId val="{00000007-8C23-4D25-8B81-C59CE206E77A}"/>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1.4864953310936631E-3"/>
                  <c:y val="7.7787378748247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23-4D25-8B81-C59CE206E77A}"/>
                </c:ext>
              </c:extLst>
            </c:dLbl>
            <c:dLbl>
              <c:idx val="1"/>
              <c:layout>
                <c:manualLayout>
                  <c:x val="0"/>
                  <c:y val="-6.0198921326785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88-417C-B85B-31D0E16512AE}"/>
                </c:ext>
              </c:extLst>
            </c:dLbl>
            <c:dLbl>
              <c:idx val="2"/>
              <c:layout>
                <c:manualLayout>
                  <c:x val="-1.1574074074075771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23-4D25-8B81-C59CE206E77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0.14215579172158727</c:v>
                </c:pt>
                <c:pt idx="1">
                  <c:v>0.20620017710223615</c:v>
                </c:pt>
                <c:pt idx="2">
                  <c:v>0.65164403117618819</c:v>
                </c:pt>
              </c:numCache>
            </c:numRef>
          </c:val>
          <c:extLst>
            <c:ext xmlns:c16="http://schemas.microsoft.com/office/drawing/2014/chart" uri="{C3380CC4-5D6E-409C-BE32-E72D297353CC}">
              <c16:uniqueId val="{0000000B-8C23-4D25-8B81-C59CE206E77A}"/>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489788588218E-3"/>
                  <c:y val="2.0356659787984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C23-4D25-8B81-C59CE206E77A}"/>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C23-4D25-8B81-C59CE206E77A}"/>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C23-4D25-8B81-C59CE206E77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0.11977574104267302</c:v>
                </c:pt>
                <c:pt idx="1">
                  <c:v>0.29520023711023058</c:v>
                </c:pt>
                <c:pt idx="2">
                  <c:v>0.58502402184708813</c:v>
                </c:pt>
              </c:numCache>
            </c:numRef>
          </c:val>
          <c:extLst>
            <c:ext xmlns:c16="http://schemas.microsoft.com/office/drawing/2014/chart" uri="{C3380CC4-5D6E-409C-BE32-E72D297353CC}">
              <c16:uniqueId val="{00000010-8C23-4D25-8B81-C59CE206E77A}"/>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2.7535931702029905E-3"/>
                  <c:y val="9.91065520907480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C23-4D25-8B81-C59CE206E77A}"/>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C23-4D25-8B81-C59CE206E77A}"/>
                </c:ext>
              </c:extLst>
            </c:dLbl>
            <c:dLbl>
              <c:idx val="2"/>
              <c:layout>
                <c:manualLayout>
                  <c:x val="-4.6296296296296294E-3"/>
                  <c:y val="-2.3208774809526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C23-4D25-8B81-C59CE206E77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C23-4D25-8B81-C59CE206E77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C23-4D25-8B81-C59CE206E77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0.14893366009530101</c:v>
                </c:pt>
                <c:pt idx="1">
                  <c:v>0.20245189932009178</c:v>
                </c:pt>
                <c:pt idx="2">
                  <c:v>0.64861444058461648</c:v>
                </c:pt>
              </c:numCache>
            </c:numRef>
          </c:val>
          <c:extLst>
            <c:ext xmlns:c16="http://schemas.microsoft.com/office/drawing/2014/chart" uri="{C3380CC4-5D6E-409C-BE32-E72D297353CC}">
              <c16:uniqueId val="{00000017-8C23-4D25-8B81-C59CE206E77A}"/>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C23-4D25-8B81-C59CE206E77A}"/>
                </c:ext>
              </c:extLst>
            </c:dLbl>
            <c:dLbl>
              <c:idx val="2"/>
              <c:layout>
                <c:manualLayout>
                  <c:x val="-5.287788848421575E-3"/>
                  <c:y val="-3.7608850886519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C23-4D25-8B81-C59CE206E77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C23-4D25-8B81-C59CE206E77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C23-4D25-8B81-C59CE206E77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C23-4D25-8B81-C59CE206E77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0.11211347684854946</c:v>
                </c:pt>
                <c:pt idx="1">
                  <c:v>0.2203727703688689</c:v>
                </c:pt>
                <c:pt idx="2">
                  <c:v>0.66751375278258918</c:v>
                </c:pt>
              </c:numCache>
            </c:numRef>
          </c:val>
          <c:extLst>
            <c:ext xmlns:c16="http://schemas.microsoft.com/office/drawing/2014/chart" uri="{C3380CC4-5D6E-409C-BE32-E72D297353CC}">
              <c16:uniqueId val="{0000001D-8C23-4D25-8B81-C59CE206E77A}"/>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1939749198435901E-4"/>
                  <c:y val="-5.84311530951418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8C23-4D25-8B81-C59CE206E77A}"/>
                </c:ext>
              </c:extLst>
            </c:dLbl>
            <c:dLbl>
              <c:idx val="2"/>
              <c:layout>
                <c:manualLayout>
                  <c:x val="-1.1574074074075771E-3"/>
                  <c:y val="-8.6462728096506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0.12562618139250351</c:v>
                </c:pt>
                <c:pt idx="1">
                  <c:v>0.22959637072260064</c:v>
                </c:pt>
                <c:pt idx="2">
                  <c:v>0.64477744788488234</c:v>
                </c:pt>
              </c:numCache>
            </c:numRef>
          </c:cat>
          <c:val>
            <c:numRef>
              <c:f>Blad1!$G$2:$G$4</c:f>
              <c:numCache>
                <c:formatCode>###0%</c:formatCode>
                <c:ptCount val="3"/>
                <c:pt idx="0">
                  <c:v>0.12562618139250351</c:v>
                </c:pt>
                <c:pt idx="1">
                  <c:v>0.22959637072260064</c:v>
                </c:pt>
                <c:pt idx="2">
                  <c:v>0.64477744788488234</c:v>
                </c:pt>
              </c:numCache>
            </c:numRef>
          </c:val>
          <c:extLst>
            <c:ext xmlns:c16="http://schemas.microsoft.com/office/drawing/2014/chart" uri="{C3380CC4-5D6E-409C-BE32-E72D297353CC}">
              <c16:uniqueId val="{00000020-8C23-4D25-8B81-C59CE206E77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pt idx="2" formatCode="_(* #,##0.00_);_(* \(#,##0.00\);_(* &quot;-&quot;??_);_(@_)">
                  <c:v>2.66</c:v>
                </c:pt>
              </c:numCache>
            </c:numRef>
          </c:xVal>
          <c:yVal>
            <c:numRef>
              <c:f>Blad1!$N$2:$N$4</c:f>
              <c:numCache>
                <c:formatCode>###0%</c:formatCode>
                <c:ptCount val="3"/>
                <c:pt idx="0">
                  <c:v>0.128</c:v>
                </c:pt>
                <c:pt idx="1">
                  <c:v>0.29299999999999998</c:v>
                </c:pt>
                <c:pt idx="2">
                  <c:v>0.57899999999999996</c:v>
                </c:pt>
              </c:numCache>
            </c:numRef>
          </c:yVal>
          <c:smooth val="0"/>
          <c:extLst>
            <c:ext xmlns:c16="http://schemas.microsoft.com/office/drawing/2014/chart" uri="{C3380CC4-5D6E-409C-BE32-E72D297353CC}">
              <c16:uniqueId val="{00000021-8C23-4D25-8B81-C59CE206E77A}"/>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c:formatCode>
                <c:ptCount val="3"/>
                <c:pt idx="0">
                  <c:v>0.13600000000000001</c:v>
                </c:pt>
                <c:pt idx="1">
                  <c:v>0.27700000000000002</c:v>
                </c:pt>
                <c:pt idx="2">
                  <c:v>0.58699999999999997</c:v>
                </c:pt>
              </c:numCache>
            </c:numRef>
          </c:yVal>
          <c:smooth val="0"/>
          <c:extLst>
            <c:ext xmlns:c16="http://schemas.microsoft.com/office/drawing/2014/chart" uri="{C3380CC4-5D6E-409C-BE32-E72D297353CC}">
              <c16:uniqueId val="{00000022-8C23-4D25-8B81-C59CE206E77A}"/>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0.108</c:v>
                </c:pt>
                <c:pt idx="1">
                  <c:v>0.29099999999999998</c:v>
                </c:pt>
                <c:pt idx="2">
                  <c:v>0.60099999999999998</c:v>
                </c:pt>
              </c:numCache>
            </c:numRef>
          </c:yVal>
          <c:smooth val="0"/>
          <c:extLst>
            <c:ext xmlns:c16="http://schemas.microsoft.com/office/drawing/2014/chart" uri="{C3380CC4-5D6E-409C-BE32-E72D297353CC}">
              <c16:uniqueId val="{00000023-8C23-4D25-8B81-C59CE206E77A}"/>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0.13200000000000001</c:v>
                </c:pt>
                <c:pt idx="1">
                  <c:v>0.20699999999999999</c:v>
                </c:pt>
                <c:pt idx="2">
                  <c:v>0.66100000000000003</c:v>
                </c:pt>
              </c:numCache>
            </c:numRef>
          </c:yVal>
          <c:smooth val="0"/>
          <c:extLst>
            <c:ext xmlns:c16="http://schemas.microsoft.com/office/drawing/2014/chart" uri="{C3380CC4-5D6E-409C-BE32-E72D297353CC}">
              <c16:uniqueId val="{00000024-8C23-4D25-8B81-C59CE206E77A}"/>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c:formatCode>
                <c:ptCount val="3"/>
                <c:pt idx="0">
                  <c:v>8.1000000000000003E-2</c:v>
                </c:pt>
                <c:pt idx="1">
                  <c:v>0.221</c:v>
                </c:pt>
                <c:pt idx="2">
                  <c:v>0.69899999999999995</c:v>
                </c:pt>
              </c:numCache>
            </c:numRef>
          </c:yVal>
          <c:smooth val="0"/>
          <c:extLst>
            <c:ext xmlns:c16="http://schemas.microsoft.com/office/drawing/2014/chart" uri="{C3380CC4-5D6E-409C-BE32-E72D297353CC}">
              <c16:uniqueId val="{00000025-8C23-4D25-8B81-C59CE206E77A}"/>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pt idx="0" formatCode="0.0">
                  <c:v>1.33</c:v>
                </c:pt>
              </c:numCache>
            </c:numRef>
          </c:xVal>
          <c:yVal>
            <c:numRef>
              <c:f>Blad1!$S$2:$S$4</c:f>
              <c:numCache>
                <c:formatCode>###0%</c:formatCode>
                <c:ptCount val="3"/>
                <c:pt idx="0">
                  <c:v>0.11600000000000001</c:v>
                </c:pt>
                <c:pt idx="1">
                  <c:v>0.26100000000000001</c:v>
                </c:pt>
                <c:pt idx="2">
                  <c:v>0.623</c:v>
                </c:pt>
              </c:numCache>
            </c:numRef>
          </c:yVal>
          <c:smooth val="0"/>
          <c:extLst>
            <c:ext xmlns:c16="http://schemas.microsoft.com/office/drawing/2014/chart" uri="{C3380CC4-5D6E-409C-BE32-E72D297353CC}">
              <c16:uniqueId val="{00000026-8C23-4D25-8B81-C59CE206E77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C23-4D25-8B81-C59CE206E77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C23-4D25-8B81-C59CE206E77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C23-4D25-8B81-C59CE206E77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C23-4D25-8B81-C59CE206E77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pt idx="2" formatCode="_(* #,##0.00_);_(* \(#,##0.00\);_(* &quot;-&quot;??_);_(@_)">
                        <c:v>2.66</c:v>
                      </c:pt>
                    </c:numCache>
                  </c:numRef>
                </c:yVal>
                <c:smooth val="0"/>
                <c:extLst>
                  <c:ext xmlns:c16="http://schemas.microsoft.com/office/drawing/2014/chart" uri="{C3380CC4-5D6E-409C-BE32-E72D297353CC}">
                    <c16:uniqueId val="{0000002C-8C23-4D25-8B81-C59CE206E77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C23-4D25-8B81-C59CE206E77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C23-4D25-8B81-C59CE206E77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30-8C23-4D25-8B81-C59CE206E77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C23-4D25-8B81-C59CE206E77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C23-4D25-8B81-C59CE206E77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C23-4D25-8B81-C59CE206E77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C23-4D25-8B81-C59CE206E77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C23-4D25-8B81-C59CE206E77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C23-4D25-8B81-C59CE206E77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8C23-4D25-8B81-C59CE206E77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8-8C23-4D25-8B81-C59CE206E77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9-8C23-4D25-8B81-C59CE206E77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A0-4C62-B890-7035CD3E91A5}"/>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A0-4C62-B890-7035CD3E91A5}"/>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A0-4C62-B890-7035CD3E91A5}"/>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A0-4C62-B890-7035CD3E91A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A0-4C62-B890-7035CD3E91A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A0-4C62-B890-7035CD3E91A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(Een deel van) mijn inkomen is gelinkt aan toerisme in "STAD"</c:v>
                </c:pt>
              </c:strCache>
            </c:strRef>
          </c:cat>
          <c:val>
            <c:numRef>
              <c:f>Blad1!$B$2:$B$2</c:f>
              <c:numCache>
                <c:formatCode>###0%</c:formatCode>
                <c:ptCount val="1"/>
                <c:pt idx="0">
                  <c:v>0.23582049182175055</c:v>
                </c:pt>
              </c:numCache>
            </c:numRef>
          </c:val>
          <c:extLst>
            <c:ext xmlns:c16="http://schemas.microsoft.com/office/drawing/2014/chart" uri="{C3380CC4-5D6E-409C-BE32-E72D297353CC}">
              <c16:uniqueId val="{00000007-66A0-4C62-B890-7035CD3E91A5}"/>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6A0-4C62-B890-7035CD3E91A5}"/>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6A0-4C62-B890-7035CD3E91A5}"/>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(Een deel van) mijn inkomen is gelinkt aan toerisme in "STAD"</c:v>
                </c:pt>
              </c:strCache>
            </c:strRef>
          </c:cat>
          <c:val>
            <c:numRef>
              <c:f>Blad1!$C$2:$C$2</c:f>
              <c:numCache>
                <c:formatCode>###0%</c:formatCode>
                <c:ptCount val="1"/>
                <c:pt idx="0">
                  <c:v>0.11106697894573971</c:v>
                </c:pt>
              </c:numCache>
            </c:numRef>
          </c:val>
          <c:extLst>
            <c:ext xmlns:c16="http://schemas.microsoft.com/office/drawing/2014/chart" uri="{C3380CC4-5D6E-409C-BE32-E72D297353CC}">
              <c16:uniqueId val="{0000000B-66A0-4C62-B890-7035CD3E91A5}"/>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6A0-4C62-B890-7035CD3E91A5}"/>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6A0-4C62-B890-7035CD3E91A5}"/>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6A0-4C62-B890-7035CD3E91A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Blad1!$A$2:$A$2</c:f>
              <c:strCache>
                <c:ptCount val="1"/>
                <c:pt idx="0">
                  <c:v>(Een deel van) mijn inkomen is gelinkt aan toerisme in "STAD"</c:v>
                </c:pt>
              </c:strCache>
            </c:strRef>
          </c:cat>
          <c:val>
            <c:numRef>
              <c:f>Blad1!$D$2:$D$2</c:f>
              <c:numCache>
                <c:formatCode>###0%</c:formatCode>
                <c:ptCount val="1"/>
                <c:pt idx="0">
                  <c:v>0.1154677124016816</c:v>
                </c:pt>
              </c:numCache>
            </c:numRef>
          </c:val>
          <c:extLst>
            <c:ext xmlns:c16="http://schemas.microsoft.com/office/drawing/2014/chart" uri="{C3380CC4-5D6E-409C-BE32-E72D297353CC}">
              <c16:uniqueId val="{00000010-66A0-4C62-B890-7035CD3E91A5}"/>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6A0-4C62-B890-7035CD3E91A5}"/>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6A0-4C62-B890-7035CD3E91A5}"/>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6A0-4C62-B890-7035CD3E91A5}"/>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6A0-4C62-B890-7035CD3E91A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6A0-4C62-B890-7035CD3E91A5}"/>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Blad1!$A$2:$A$2</c:f>
              <c:strCache>
                <c:ptCount val="1"/>
                <c:pt idx="0">
                  <c:v>(Een deel van) mijn inkomen is gelinkt aan toerisme in "STAD"</c:v>
                </c:pt>
              </c:strCache>
            </c:strRef>
          </c:cat>
          <c:val>
            <c:numRef>
              <c:f>Blad1!$E$2:$E$2</c:f>
              <c:numCache>
                <c:formatCode>###0%</c:formatCode>
                <c:ptCount val="1"/>
                <c:pt idx="0">
                  <c:v>0.14461673550491755</c:v>
                </c:pt>
              </c:numCache>
            </c:numRef>
          </c:val>
          <c:extLst>
            <c:ext xmlns:c16="http://schemas.microsoft.com/office/drawing/2014/chart" uri="{C3380CC4-5D6E-409C-BE32-E72D297353CC}">
              <c16:uniqueId val="{00000017-66A0-4C62-B890-7035CD3E91A5}"/>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6A0-4C62-B890-7035CD3E91A5}"/>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6A0-4C62-B890-7035CD3E91A5}"/>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6A0-4C62-B890-7035CD3E91A5}"/>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6A0-4C62-B890-7035CD3E91A5}"/>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6A0-4C62-B890-7035CD3E91A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Blad1!$A$2:$A$2</c:f>
              <c:strCache>
                <c:ptCount val="1"/>
                <c:pt idx="0">
                  <c:v>(Een deel van) mijn inkomen is gelinkt aan toerisme in "STAD"</c:v>
                </c:pt>
              </c:strCache>
            </c:strRef>
          </c:cat>
          <c:val>
            <c:numRef>
              <c:f>Blad1!$F$2:$F$2</c:f>
              <c:numCache>
                <c:formatCode>###0%</c:formatCode>
                <c:ptCount val="1"/>
                <c:pt idx="0">
                  <c:v>0.20238090432649775</c:v>
                </c:pt>
              </c:numCache>
            </c:numRef>
          </c:val>
          <c:extLst>
            <c:ext xmlns:c16="http://schemas.microsoft.com/office/drawing/2014/chart" uri="{C3380CC4-5D6E-409C-BE32-E72D297353CC}">
              <c16:uniqueId val="{0000001D-66A0-4C62-B890-7035CD3E91A5}"/>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Blad1!$G$2:$G$2</c:f>
              <c:numCache>
                <c:formatCode>###0%</c:formatCode>
                <c:ptCount val="1"/>
                <c:pt idx="0">
                  <c:v>0.16685977738980237</c:v>
                </c:pt>
              </c:numCache>
            </c:numRef>
          </c:cat>
          <c:val>
            <c:numRef>
              <c:f>Blad1!$G$2:$G$2</c:f>
              <c:numCache>
                <c:formatCode>###0%</c:formatCode>
                <c:ptCount val="1"/>
                <c:pt idx="0">
                  <c:v>0.16685977738980237</c:v>
                </c:pt>
              </c:numCache>
            </c:numRef>
          </c:val>
          <c:extLst>
            <c:ext xmlns:c16="http://schemas.microsoft.com/office/drawing/2014/chart" uri="{C3380CC4-5D6E-409C-BE32-E72D297353CC}">
              <c16:uniqueId val="{0000001E-66A0-4C62-B890-7035CD3E91A5}"/>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Blad1!$H$2:$H$2</c:f>
              <c:numCache>
                <c:formatCode>0.00</c:formatCode>
                <c:ptCount val="1"/>
                <c:pt idx="0">
                  <c:v>0.67</c:v>
                </c:pt>
              </c:numCache>
            </c:numRef>
          </c:xVal>
          <c:yVal>
            <c:numRef>
              <c:f>Blad1!$N$2:$N$2</c:f>
              <c:numCache>
                <c:formatCode>###0%</c:formatCode>
                <c:ptCount val="1"/>
                <c:pt idx="0">
                  <c:v>0.15</c:v>
                </c:pt>
              </c:numCache>
            </c:numRef>
          </c:yVal>
          <c:smooth val="0"/>
          <c:extLst>
            <c:ext xmlns:c16="http://schemas.microsoft.com/office/drawing/2014/chart" uri="{C3380CC4-5D6E-409C-BE32-E72D297353CC}">
              <c16:uniqueId val="{0000001F-66A0-4C62-B890-7035CD3E91A5}"/>
            </c:ext>
          </c:extLst>
        </c:ser>
        <c:ser>
          <c:idx val="8"/>
          <c:order val="12"/>
          <c:tx>
            <c:strRef>
              <c:f>Blad1!$O$1</c:f>
              <c:strCache>
                <c:ptCount val="1"/>
                <c:pt idx="0">
                  <c:v>GENT 2021</c:v>
                </c:pt>
              </c:strCache>
            </c:strRef>
          </c:tx>
          <c:spPr>
            <a:ln w="25400" cap="rnd">
              <a:noFill/>
              <a:round/>
            </a:ln>
            <a:effectLst/>
          </c:spPr>
          <c:marker>
            <c:symbol val="x"/>
            <c:size val="10"/>
            <c:spPr>
              <a:noFill/>
              <a:ln w="9525">
                <a:solidFill>
                  <a:schemeClr val="bg1">
                    <a:lumMod val="50000"/>
                  </a:schemeClr>
                </a:solidFill>
              </a:ln>
              <a:effectLst/>
            </c:spPr>
          </c:marker>
          <c:xVal>
            <c:numRef>
              <c:f>Blad1!$I$2:$I$2</c:f>
              <c:numCache>
                <c:formatCode>0.0</c:formatCode>
                <c:ptCount val="1"/>
              </c:numCache>
            </c:numRef>
          </c:xVal>
          <c:yVal>
            <c:numRef>
              <c:f>Blad1!$O$2:$O$2</c:f>
              <c:numCache>
                <c:formatCode>###0%</c:formatCode>
                <c:ptCount val="1"/>
                <c:pt idx="0">
                  <c:v>0.115</c:v>
                </c:pt>
              </c:numCache>
            </c:numRef>
          </c:yVal>
          <c:smooth val="0"/>
          <c:extLst>
            <c:ext xmlns:c16="http://schemas.microsoft.com/office/drawing/2014/chart" uri="{C3380CC4-5D6E-409C-BE32-E72D297353CC}">
              <c16:uniqueId val="{00000020-66A0-4C62-B890-7035CD3E91A5}"/>
            </c:ext>
          </c:extLst>
        </c:ser>
        <c:ser>
          <c:idx val="10"/>
          <c:order val="13"/>
          <c:tx>
            <c:strRef>
              <c:f>Blad1!$P$1</c:f>
              <c:strCache>
                <c:ptCount val="1"/>
                <c:pt idx="0">
                  <c:v>LEUVEN 2021</c:v>
                </c:pt>
              </c:strCache>
            </c:strRef>
          </c:tx>
          <c:spPr>
            <a:ln w="25400" cap="rnd">
              <a:noFill/>
              <a:round/>
            </a:ln>
            <a:effectLst/>
          </c:spPr>
          <c:marker>
            <c:symbol val="x"/>
            <c:size val="10"/>
            <c:spPr>
              <a:noFill/>
              <a:ln w="9525">
                <a:solidFill>
                  <a:schemeClr val="bg1">
                    <a:lumMod val="50000"/>
                  </a:schemeClr>
                </a:solidFill>
              </a:ln>
              <a:effectLst/>
            </c:spPr>
          </c:marker>
          <c:xVal>
            <c:numRef>
              <c:f>Blad1!$J$2:$J$2</c:f>
              <c:numCache>
                <c:formatCode>0.0</c:formatCode>
                <c:ptCount val="1"/>
              </c:numCache>
            </c:numRef>
          </c:xVal>
          <c:yVal>
            <c:numRef>
              <c:f>Blad1!$P$2:$P$2</c:f>
              <c:numCache>
                <c:formatCode>###0%</c:formatCode>
                <c:ptCount val="1"/>
                <c:pt idx="0">
                  <c:v>0.128</c:v>
                </c:pt>
              </c:numCache>
            </c:numRef>
          </c:yVal>
          <c:smooth val="0"/>
          <c:extLst>
            <c:ext xmlns:c16="http://schemas.microsoft.com/office/drawing/2014/chart" uri="{C3380CC4-5D6E-409C-BE32-E72D297353CC}">
              <c16:uniqueId val="{00000021-66A0-4C62-B890-7035CD3E91A5}"/>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Blad1!$K$2:$K$2</c:f>
              <c:numCache>
                <c:formatCode>0.0</c:formatCode>
                <c:ptCount val="1"/>
              </c:numCache>
            </c:numRef>
          </c:xVal>
          <c:yVal>
            <c:numRef>
              <c:f>Blad1!$Q$2:$Q$2</c:f>
              <c:numCache>
                <c:formatCode>###0%</c:formatCode>
                <c:ptCount val="1"/>
                <c:pt idx="0">
                  <c:v>0.13900000000000001</c:v>
                </c:pt>
              </c:numCache>
            </c:numRef>
          </c:yVal>
          <c:smooth val="0"/>
          <c:extLst>
            <c:ext xmlns:c16="http://schemas.microsoft.com/office/drawing/2014/chart" uri="{C3380CC4-5D6E-409C-BE32-E72D297353CC}">
              <c16:uniqueId val="{00000022-66A0-4C62-B890-7035CD3E91A5}"/>
            </c:ext>
          </c:extLst>
        </c:ser>
        <c:ser>
          <c:idx val="14"/>
          <c:order val="15"/>
          <c:tx>
            <c:strRef>
              <c:f>Blad1!$R$1</c:f>
              <c:strCache>
                <c:ptCount val="1"/>
                <c:pt idx="0">
                  <c:v>BRUGGE 2021</c:v>
                </c:pt>
              </c:strCache>
            </c:strRef>
          </c:tx>
          <c:spPr>
            <a:ln w="25400" cap="rnd">
              <a:noFill/>
              <a:round/>
            </a:ln>
            <a:effectLst/>
          </c:spPr>
          <c:marker>
            <c:symbol val="x"/>
            <c:size val="10"/>
            <c:spPr>
              <a:noFill/>
              <a:ln w="9525">
                <a:solidFill>
                  <a:schemeClr val="bg1">
                    <a:lumMod val="50000"/>
                  </a:schemeClr>
                </a:solidFill>
              </a:ln>
              <a:effectLst/>
            </c:spPr>
          </c:marker>
          <c:xVal>
            <c:numRef>
              <c:f>Blad1!$L$2:$L$2</c:f>
              <c:numCache>
                <c:formatCode>0.0</c:formatCode>
                <c:ptCount val="1"/>
              </c:numCache>
            </c:numRef>
          </c:xVal>
          <c:yVal>
            <c:numRef>
              <c:f>Blad1!$R$2:$R$2</c:f>
              <c:numCache>
                <c:formatCode>###0%</c:formatCode>
                <c:ptCount val="1"/>
                <c:pt idx="0">
                  <c:v>0.16</c:v>
                </c:pt>
              </c:numCache>
            </c:numRef>
          </c:yVal>
          <c:smooth val="0"/>
          <c:extLst>
            <c:ext xmlns:c16="http://schemas.microsoft.com/office/drawing/2014/chart" uri="{C3380CC4-5D6E-409C-BE32-E72D297353CC}">
              <c16:uniqueId val="{00000023-66A0-4C62-B890-7035CD3E91A5}"/>
            </c:ext>
          </c:extLst>
        </c:ser>
        <c:ser>
          <c:idx val="16"/>
          <c:order val="16"/>
          <c:tx>
            <c:strRef>
              <c:f>Blad1!$S$1</c:f>
              <c:strCache>
                <c:ptCount val="1"/>
                <c:pt idx="0">
                  <c:v>TOTAAL 2021</c:v>
                </c:pt>
              </c:strCache>
            </c:strRef>
          </c:tx>
          <c:spPr>
            <a:ln w="25400" cap="rnd">
              <a:noFill/>
              <a:round/>
            </a:ln>
            <a:effectLst/>
          </c:spPr>
          <c:marker>
            <c:symbol val="x"/>
            <c:size val="10"/>
            <c:spPr>
              <a:noFill/>
              <a:ln w="9525">
                <a:solidFill>
                  <a:schemeClr val="bg1">
                    <a:lumMod val="50000"/>
                  </a:schemeClr>
                </a:solidFill>
              </a:ln>
              <a:effectLst/>
            </c:spPr>
          </c:marker>
          <c:xVal>
            <c:numRef>
              <c:f>Blad1!$M$2:$M$2</c:f>
              <c:numCache>
                <c:formatCode>0.0</c:formatCode>
                <c:ptCount val="1"/>
              </c:numCache>
            </c:numRef>
          </c:xVal>
          <c:yVal>
            <c:numRef>
              <c:f>Blad1!$S$2:$S$2</c:f>
              <c:numCache>
                <c:formatCode>###0%</c:formatCode>
                <c:ptCount val="1"/>
                <c:pt idx="0">
                  <c:v>0.13900000000000001</c:v>
                </c:pt>
              </c:numCache>
            </c:numRef>
          </c:yVal>
          <c:smooth val="0"/>
          <c:extLst>
            <c:ext xmlns:c16="http://schemas.microsoft.com/office/drawing/2014/chart" uri="{C3380CC4-5D6E-409C-BE32-E72D297353CC}">
              <c16:uniqueId val="{00000024-66A0-4C62-B890-7035CD3E91A5}"/>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6A0-4C62-B890-7035CD3E91A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6A0-4C62-B890-7035CD3E91A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6A0-4C62-B890-7035CD3E91A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6A0-4C62-B890-7035CD3E91A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6A0-4C62-B890-7035CD3E91A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Blad1!$A$2:$A$2</c15:sqref>
                        </c15:formulaRef>
                      </c:ext>
                    </c:extLst>
                    <c:strCache>
                      <c:ptCount val="1"/>
                      <c:pt idx="0">
                        <c:v>(Een deel van) mijn inkomen is gelinkt aan toerisme in "STAD"</c:v>
                      </c:pt>
                    </c:strCache>
                  </c:strRef>
                </c:xVal>
                <c:yVal>
                  <c:numRef>
                    <c:extLst>
                      <c:ext uri="{02D57815-91ED-43cb-92C2-25804820EDAC}">
                        <c15:formulaRef>
                          <c15:sqref>Blad1!$H$2:$H$2</c15:sqref>
                        </c15:formulaRef>
                      </c:ext>
                    </c:extLst>
                    <c:numCache>
                      <c:formatCode>0.00</c:formatCode>
                      <c:ptCount val="1"/>
                      <c:pt idx="0">
                        <c:v>0.67</c:v>
                      </c:pt>
                    </c:numCache>
                  </c:numRef>
                </c:yVal>
                <c:smooth val="0"/>
                <c:extLst>
                  <c:ext xmlns:c16="http://schemas.microsoft.com/office/drawing/2014/chart" uri="{C3380CC4-5D6E-409C-BE32-E72D297353CC}">
                    <c16:uniqueId val="{0000002A-66A0-4C62-B890-7035CD3E91A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6A0-4C62-B890-7035CD3E91A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6A0-4C62-B890-7035CD3E91A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6A0-4C62-B890-7035CD3E91A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Blad1!$A$2:$A$2</c15:sqref>
                        </c15:formulaRef>
                      </c:ext>
                    </c:extLst>
                    <c:strCache>
                      <c:ptCount val="1"/>
                      <c:pt idx="0">
                        <c:v>(Een deel van) mijn inkomen is gelinkt aan toerisme in "STAD"</c:v>
                      </c:pt>
                    </c:strCache>
                  </c:strRef>
                </c:xVal>
                <c:yVal>
                  <c:numRef>
                    <c:extLst xmlns:c15="http://schemas.microsoft.com/office/drawing/2012/chart">
                      <c:ext xmlns:c15="http://schemas.microsoft.com/office/drawing/2012/chart" uri="{02D57815-91ED-43cb-92C2-25804820EDAC}">
                        <c15:formulaRef>
                          <c15:sqref>Blad1!$I$2:$I$2</c15:sqref>
                        </c15:formulaRef>
                      </c:ext>
                    </c:extLst>
                    <c:numCache>
                      <c:formatCode>0.0</c:formatCode>
                      <c:ptCount val="1"/>
                    </c:numCache>
                  </c:numRef>
                </c:yVal>
                <c:smooth val="0"/>
                <c:extLst xmlns:c15="http://schemas.microsoft.com/office/drawing/2012/chart">
                  <c:ext xmlns:c16="http://schemas.microsoft.com/office/drawing/2014/chart" uri="{C3380CC4-5D6E-409C-BE32-E72D297353CC}">
                    <c16:uniqueId val="{0000002E-66A0-4C62-B890-7035CD3E91A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6A0-4C62-B890-7035CD3E91A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6A0-4C62-B890-7035CD3E91A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6A0-4C62-B890-7035CD3E91A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6A0-4C62-B890-7035CD3E91A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6A0-4C62-B890-7035CD3E91A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6A0-4C62-B890-7035CD3E91A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Blad1!$A$2:$A$2</c15:sqref>
                        </c15:formulaRef>
                      </c:ext>
                    </c:extLst>
                    <c:strCache>
                      <c:ptCount val="1"/>
                      <c:pt idx="0">
                        <c:v>(Een deel van) mijn inkomen is gelinkt aan toerisme in "STAD"</c:v>
                      </c:pt>
                    </c:strCache>
                  </c:strRef>
                </c:xVal>
                <c:yVal>
                  <c:numRef>
                    <c:extLst xmlns:c15="http://schemas.microsoft.com/office/drawing/2012/chart">
                      <c:ext xmlns:c15="http://schemas.microsoft.com/office/drawing/2012/chart" uri="{02D57815-91ED-43cb-92C2-25804820EDAC}">
                        <c15:formulaRef>
                          <c15:sqref>Blad1!$J$2:$J$2</c15:sqref>
                        </c15:formulaRef>
                      </c:ext>
                    </c:extLst>
                    <c:numCache>
                      <c:formatCode>0.0</c:formatCode>
                      <c:ptCount val="1"/>
                    </c:numCache>
                  </c:numRef>
                </c:yVal>
                <c:smooth val="0"/>
                <c:extLst xmlns:c15="http://schemas.microsoft.com/office/drawing/2012/chart">
                  <c:ext xmlns:c16="http://schemas.microsoft.com/office/drawing/2014/chart" uri="{C3380CC4-5D6E-409C-BE32-E72D297353CC}">
                    <c16:uniqueId val="{00000035-66A0-4C62-B890-7035CD3E91A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Blad1!$A$2:$A$2</c15:sqref>
                        </c15:formulaRef>
                      </c:ext>
                    </c:extLst>
                    <c:strCache>
                      <c:ptCount val="1"/>
                      <c:pt idx="0">
                        <c:v>(Een deel van) mijn inkomen is gelinkt aan toerisme in "STAD"</c:v>
                      </c:pt>
                    </c:strCache>
                  </c:strRef>
                </c:xVal>
                <c:yVal>
                  <c:numRef>
                    <c:extLst xmlns:c15="http://schemas.microsoft.com/office/drawing/2012/chart">
                      <c:ext xmlns:c15="http://schemas.microsoft.com/office/drawing/2012/chart" uri="{02D57815-91ED-43cb-92C2-25804820EDAC}">
                        <c15:formulaRef>
                          <c15:sqref>Blad1!$K$2:$K$2</c15:sqref>
                        </c15:formulaRef>
                      </c:ext>
                    </c:extLst>
                    <c:numCache>
                      <c:formatCode>0.0</c:formatCode>
                      <c:ptCount val="1"/>
                    </c:numCache>
                  </c:numRef>
                </c:yVal>
                <c:smooth val="0"/>
                <c:extLst xmlns:c15="http://schemas.microsoft.com/office/drawing/2012/chart">
                  <c:ext xmlns:c16="http://schemas.microsoft.com/office/drawing/2014/chart" uri="{C3380CC4-5D6E-409C-BE32-E72D297353CC}">
                    <c16:uniqueId val="{00000036-66A0-4C62-B890-7035CD3E91A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Blad1!$A$2:$A$2</c15:sqref>
                        </c15:formulaRef>
                      </c:ext>
                    </c:extLst>
                    <c:strCache>
                      <c:ptCount val="1"/>
                      <c:pt idx="0">
                        <c:v>(Een deel van) mijn inkomen is gelinkt aan toerisme in "STAD"</c:v>
                      </c:pt>
                    </c:strCache>
                  </c:strRef>
                </c:xVal>
                <c:yVal>
                  <c:numRef>
                    <c:extLst xmlns:c15="http://schemas.microsoft.com/office/drawing/2012/chart">
                      <c:ext xmlns:c15="http://schemas.microsoft.com/office/drawing/2012/chart" uri="{02D57815-91ED-43cb-92C2-25804820EDAC}">
                        <c15:formulaRef>
                          <c15:sqref>Blad1!$L$2:$L$2</c15:sqref>
                        </c15:formulaRef>
                      </c:ext>
                    </c:extLst>
                    <c:numCache>
                      <c:formatCode>0.0</c:formatCode>
                      <c:ptCount val="1"/>
                    </c:numCache>
                  </c:numRef>
                </c:yVal>
                <c:smooth val="0"/>
                <c:extLst xmlns:c15="http://schemas.microsoft.com/office/drawing/2012/chart">
                  <c:ext xmlns:c16="http://schemas.microsoft.com/office/drawing/2014/chart" uri="{C3380CC4-5D6E-409C-BE32-E72D297353CC}">
                    <c16:uniqueId val="{00000037-66A0-4C62-B890-7035CD3E91A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618993987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86530955095166573"/>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50-4EF5-8F2C-E4C6A82A00B7}"/>
                </c:ext>
              </c:extLst>
            </c:dLbl>
            <c:dLbl>
              <c:idx val="1"/>
              <c:layout>
                <c:manualLayout>
                  <c:x val="-8.4875562720133283E-17"/>
                  <c:y val="-5.76418187310040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50-4EF5-8F2C-E4C6A82A00B7}"/>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250-4EF5-8F2C-E4C6A82A00B7}"/>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50-4EF5-8F2C-E4C6A82A00B7}"/>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250-4EF5-8F2C-E4C6A82A00B7}"/>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50-4EF5-8F2C-E4C6A82A00B7}"/>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50-4EF5-8F2C-E4C6A82A00B7}"/>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Blad1!$B$2:$B$4</c:f>
              <c:numCache>
                <c:formatCode>###0%</c:formatCode>
                <c:ptCount val="3"/>
                <c:pt idx="0">
                  <c:v>0.19971148861356489</c:v>
                </c:pt>
                <c:pt idx="1">
                  <c:v>2.2840484759235488E-2</c:v>
                </c:pt>
                <c:pt idx="2">
                  <c:v>0.77744802662719747</c:v>
                </c:pt>
              </c:numCache>
            </c:numRef>
          </c:val>
          <c:extLst>
            <c:ext xmlns:c16="http://schemas.microsoft.com/office/drawing/2014/chart" uri="{C3380CC4-5D6E-409C-BE32-E72D297353CC}">
              <c16:uniqueId val="{00000007-5250-4EF5-8F2C-E4C6A82A00B7}"/>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250-4EF5-8F2C-E4C6A82A00B7}"/>
                </c:ext>
              </c:extLst>
            </c:dLbl>
            <c:dLbl>
              <c:idx val="2"/>
              <c:layout>
                <c:manualLayout>
                  <c:x val="0"/>
                  <c:y val="-1.7444592936426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250-4EF5-8F2C-E4C6A82A00B7}"/>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250-4EF5-8F2C-E4C6A82A00B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Blad1!$C$2:$C$4</c:f>
              <c:numCache>
                <c:formatCode>###0%</c:formatCode>
                <c:ptCount val="3"/>
                <c:pt idx="0">
                  <c:v>8.7404985349055567E-2</c:v>
                </c:pt>
                <c:pt idx="1">
                  <c:v>1.5312697093810198E-2</c:v>
                </c:pt>
                <c:pt idx="2">
                  <c:v>0.89728231755713461</c:v>
                </c:pt>
              </c:numCache>
            </c:numRef>
          </c:val>
          <c:extLst>
            <c:ext xmlns:c16="http://schemas.microsoft.com/office/drawing/2014/chart" uri="{C3380CC4-5D6E-409C-BE32-E72D297353CC}">
              <c16:uniqueId val="{0000000B-5250-4EF5-8F2C-E4C6A82A00B7}"/>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250-4EF5-8F2C-E4C6A82A00B7}"/>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250-4EF5-8F2C-E4C6A82A00B7}"/>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250-4EF5-8F2C-E4C6A82A00B7}"/>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250-4EF5-8F2C-E4C6A82A00B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Blad1!$D$2:$D$4</c:f>
              <c:numCache>
                <c:formatCode>###0%</c:formatCode>
                <c:ptCount val="3"/>
                <c:pt idx="0">
                  <c:v>9.5801658691228267E-2</c:v>
                </c:pt>
                <c:pt idx="1">
                  <c:v>2.6989509635401011E-2</c:v>
                </c:pt>
                <c:pt idx="2">
                  <c:v>0.87720883167336938</c:v>
                </c:pt>
              </c:numCache>
            </c:numRef>
          </c:val>
          <c:extLst>
            <c:ext xmlns:c16="http://schemas.microsoft.com/office/drawing/2014/chart" uri="{C3380CC4-5D6E-409C-BE32-E72D297353CC}">
              <c16:uniqueId val="{00000010-5250-4EF5-8F2C-E4C6A82A00B7}"/>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250-4EF5-8F2C-E4C6A82A00B7}"/>
                </c:ext>
              </c:extLst>
            </c:dLbl>
            <c:dLbl>
              <c:idx val="1"/>
              <c:layout>
                <c:manualLayout>
                  <c:x val="3.472222222222222E-3"/>
                  <c:y val="-7.58148771718654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250-4EF5-8F2C-E4C6A82A00B7}"/>
                </c:ext>
              </c:extLst>
            </c:dLbl>
            <c:dLbl>
              <c:idx val="2"/>
              <c:layout>
                <c:manualLayout>
                  <c:x val="-3.472222222222392E-3"/>
                  <c:y val="-1.1680411063325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250-4EF5-8F2C-E4C6A82A00B7}"/>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250-4EF5-8F2C-E4C6A82A00B7}"/>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250-4EF5-8F2C-E4C6A82A00B7}"/>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250-4EF5-8F2C-E4C6A82A00B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Blad1!$E$2:$E$4</c:f>
              <c:numCache>
                <c:formatCode>###0%</c:formatCode>
                <c:ptCount val="3"/>
                <c:pt idx="0">
                  <c:v>6.8443228760352928E-2</c:v>
                </c:pt>
                <c:pt idx="1">
                  <c:v>2.4666467585830708E-2</c:v>
                </c:pt>
                <c:pt idx="2">
                  <c:v>0.90689030365381684</c:v>
                </c:pt>
              </c:numCache>
            </c:numRef>
          </c:val>
          <c:extLst>
            <c:ext xmlns:c16="http://schemas.microsoft.com/office/drawing/2014/chart" uri="{C3380CC4-5D6E-409C-BE32-E72D297353CC}">
              <c16:uniqueId val="{00000017-5250-4EF5-8F2C-E4C6A82A00B7}"/>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3148148148148147E-3"/>
                  <c:y val="-2.88209093655021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250-4EF5-8F2C-E4C6A82A00B7}"/>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250-4EF5-8F2C-E4C6A82A00B7}"/>
                </c:ext>
              </c:extLst>
            </c:dLbl>
            <c:dLbl>
              <c:idx val="2"/>
              <c:layout>
                <c:manualLayout>
                  <c:x val="6.1489745905847553E-3"/>
                  <c:y val="-8.5219975558271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250-4EF5-8F2C-E4C6A82A00B7}"/>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250-4EF5-8F2C-E4C6A82A00B7}"/>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250-4EF5-8F2C-E4C6A82A00B7}"/>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5250-4EF5-8F2C-E4C6A82A00B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in ##STAD##</c:v>
                </c:pt>
                <c:pt idx="1">
                  <c:v>Ja, maar niet in ##STAD##</c:v>
                </c:pt>
                <c:pt idx="2">
                  <c:v>Nee, ik werk niet in de toeristische sector</c:v>
                </c:pt>
              </c:strCache>
            </c:strRef>
          </c:cat>
          <c:val>
            <c:numRef>
              <c:f>Blad1!$F$2:$F$4</c:f>
              <c:numCache>
                <c:formatCode>###0%</c:formatCode>
                <c:ptCount val="3"/>
                <c:pt idx="0">
                  <c:v>0.15827031178831885</c:v>
                </c:pt>
                <c:pt idx="1">
                  <c:v>2.1123414241259478E-2</c:v>
                </c:pt>
                <c:pt idx="2">
                  <c:v>0.82060627397042696</c:v>
                </c:pt>
              </c:numCache>
            </c:numRef>
          </c:val>
          <c:extLst>
            <c:ext xmlns:c16="http://schemas.microsoft.com/office/drawing/2014/chart" uri="{C3380CC4-5D6E-409C-BE32-E72D297353CC}">
              <c16:uniqueId val="{0000001E-5250-4EF5-8F2C-E4C6A82A00B7}"/>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0.12870221397833531</c:v>
                </c:pt>
                <c:pt idx="1">
                  <c:v>2.1225607812810788E-2</c:v>
                </c:pt>
                <c:pt idx="2">
                  <c:v>0.85007217820884862</c:v>
                </c:pt>
              </c:numCache>
            </c:numRef>
          </c:cat>
          <c:val>
            <c:numRef>
              <c:f>Blad1!$G$2:$G$4</c:f>
              <c:numCache>
                <c:formatCode>###0%</c:formatCode>
                <c:ptCount val="3"/>
                <c:pt idx="0">
                  <c:v>0.12870221397833531</c:v>
                </c:pt>
                <c:pt idx="1">
                  <c:v>2.1225607812810788E-2</c:v>
                </c:pt>
                <c:pt idx="2">
                  <c:v>0.85007217820884862</c:v>
                </c:pt>
              </c:numCache>
            </c:numRef>
          </c:val>
          <c:extLst>
            <c:ext xmlns:c16="http://schemas.microsoft.com/office/drawing/2014/chart" uri="{C3380CC4-5D6E-409C-BE32-E72D297353CC}">
              <c16:uniqueId val="{0000001F-5250-4EF5-8F2C-E4C6A82A00B7}"/>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pt idx="0" formatCode="_(* #,##0.00_);_(* \(#,##0.00\);_(* &quot;-&quot;??_);_(@_)">
                  <c:v>0.67</c:v>
                </c:pt>
                <c:pt idx="2" formatCode="_(* #,##0.00_);_(* \(#,##0.00\);_(* &quot;-&quot;??_);_(@_)">
                  <c:v>2.67</c:v>
                </c:pt>
              </c:numCache>
            </c:numRef>
          </c:xVal>
          <c:yVal>
            <c:numRef>
              <c:f>Blad1!$N$2:$N$4</c:f>
              <c:numCache>
                <c:formatCode>###0%</c:formatCode>
                <c:ptCount val="3"/>
                <c:pt idx="0">
                  <c:v>6.0999999999999999E-2</c:v>
                </c:pt>
                <c:pt idx="1">
                  <c:v>6.0000000000000001E-3</c:v>
                </c:pt>
                <c:pt idx="2">
                  <c:v>0.93300000000000005</c:v>
                </c:pt>
              </c:numCache>
            </c:numRef>
          </c:yVal>
          <c:smooth val="0"/>
          <c:extLst>
            <c:ext xmlns:c16="http://schemas.microsoft.com/office/drawing/2014/chart" uri="{C3380CC4-5D6E-409C-BE32-E72D297353CC}">
              <c16:uniqueId val="{00000020-5250-4EF5-8F2C-E4C6A82A00B7}"/>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numCache>
            </c:numRef>
          </c:xVal>
          <c:yVal>
            <c:numRef>
              <c:f>Blad1!$O$2:$O$4</c:f>
              <c:numCache>
                <c:formatCode>###0%</c:formatCode>
                <c:ptCount val="3"/>
                <c:pt idx="0">
                  <c:v>5.4000000000000013E-2</c:v>
                </c:pt>
                <c:pt idx="1">
                  <c:v>1.0999999999999999E-2</c:v>
                </c:pt>
                <c:pt idx="2">
                  <c:v>0.93500000000000005</c:v>
                </c:pt>
              </c:numCache>
            </c:numRef>
          </c:yVal>
          <c:smooth val="0"/>
          <c:extLst>
            <c:ext xmlns:c16="http://schemas.microsoft.com/office/drawing/2014/chart" uri="{C3380CC4-5D6E-409C-BE32-E72D297353CC}">
              <c16:uniqueId val="{00000021-5250-4EF5-8F2C-E4C6A82A00B7}"/>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6.7000000000000004E-2</c:v>
                </c:pt>
                <c:pt idx="1">
                  <c:v>9.0000000000000011E-3</c:v>
                </c:pt>
                <c:pt idx="2">
                  <c:v>0.92400000000000004</c:v>
                </c:pt>
              </c:numCache>
            </c:numRef>
          </c:yVal>
          <c:smooth val="0"/>
          <c:extLst>
            <c:ext xmlns:c16="http://schemas.microsoft.com/office/drawing/2014/chart" uri="{C3380CC4-5D6E-409C-BE32-E72D297353CC}">
              <c16:uniqueId val="{00000022-5250-4EF5-8F2C-E4C6A82A00B7}"/>
            </c:ext>
          </c:extLst>
        </c:ser>
        <c:ser>
          <c:idx val="12"/>
          <c:order val="14"/>
          <c:tx>
            <c:strRef>
              <c:f>Blad1!$Q$1</c:f>
              <c:strCache>
                <c:ptCount val="1"/>
                <c:pt idx="0">
                  <c:v>MECHELEN 2021</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5.1999999999999998E-2</c:v>
                </c:pt>
                <c:pt idx="1">
                  <c:v>1.0999999999999999E-2</c:v>
                </c:pt>
                <c:pt idx="2">
                  <c:v>0.93700000000000006</c:v>
                </c:pt>
              </c:numCache>
            </c:numRef>
          </c:yVal>
          <c:smooth val="0"/>
          <c:extLst>
            <c:ext xmlns:c16="http://schemas.microsoft.com/office/drawing/2014/chart" uri="{C3380CC4-5D6E-409C-BE32-E72D297353CC}">
              <c16:uniqueId val="{00000023-5250-4EF5-8F2C-E4C6A82A00B7}"/>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2">
                  <c:v>3.2029999999999998</c:v>
                </c:pt>
              </c:numCache>
            </c:numRef>
          </c:xVal>
          <c:yVal>
            <c:numRef>
              <c:f>Blad1!$R$2:$R$4</c:f>
              <c:numCache>
                <c:formatCode>###0%</c:formatCode>
                <c:ptCount val="3"/>
                <c:pt idx="0">
                  <c:v>8.5000000000000006E-2</c:v>
                </c:pt>
                <c:pt idx="1">
                  <c:v>1.4999999999999999E-2</c:v>
                </c:pt>
                <c:pt idx="2">
                  <c:v>0.9</c:v>
                </c:pt>
              </c:numCache>
            </c:numRef>
          </c:yVal>
          <c:smooth val="0"/>
          <c:extLst>
            <c:ext xmlns:c16="http://schemas.microsoft.com/office/drawing/2014/chart" uri="{C3380CC4-5D6E-409C-BE32-E72D297353CC}">
              <c16:uniqueId val="{00000024-5250-4EF5-8F2C-E4C6A82A00B7}"/>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c:formatCode>
                <c:ptCount val="3"/>
                <c:pt idx="0">
                  <c:v>6.5000000000000002E-2</c:v>
                </c:pt>
                <c:pt idx="1">
                  <c:v>0.01</c:v>
                </c:pt>
                <c:pt idx="2">
                  <c:v>0.92500000000000004</c:v>
                </c:pt>
              </c:numCache>
            </c:numRef>
          </c:yVal>
          <c:smooth val="0"/>
          <c:extLst>
            <c:ext xmlns:c16="http://schemas.microsoft.com/office/drawing/2014/chart" uri="{C3380CC4-5D6E-409C-BE32-E72D297353CC}">
              <c16:uniqueId val="{00000025-5250-4EF5-8F2C-E4C6A82A00B7}"/>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5250-4EF5-8F2C-E4C6A82A00B7}"/>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5250-4EF5-8F2C-E4C6A82A00B7}"/>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5250-4EF5-8F2C-E4C6A82A00B7}"/>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5250-4EF5-8F2C-E4C6A82A00B7}"/>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5250-4EF5-8F2C-E4C6A82A00B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c:ext uri="{02D57815-91ED-43cb-92C2-25804820EDAC}">
                        <c15:formulaRef>
                          <c15:sqref>Blad1!$H$2:$H$4</c15:sqref>
                        </c15:formulaRef>
                      </c:ext>
                    </c:extLst>
                    <c:numCache>
                      <c:formatCode>General</c:formatCode>
                      <c:ptCount val="3"/>
                      <c:pt idx="0" formatCode="_(* #,##0.00_);_(* \(#,##0.00\);_(* &quot;-&quot;??_);_(@_)">
                        <c:v>0.67</c:v>
                      </c:pt>
                      <c:pt idx="2" formatCode="_(* #,##0.00_);_(* \(#,##0.00\);_(* &quot;-&quot;??_);_(@_)">
                        <c:v>2.67</c:v>
                      </c:pt>
                    </c:numCache>
                  </c:numRef>
                </c:yVal>
                <c:smooth val="0"/>
                <c:extLst>
                  <c:ext xmlns:c16="http://schemas.microsoft.com/office/drawing/2014/chart" uri="{C3380CC4-5D6E-409C-BE32-E72D297353CC}">
                    <c16:uniqueId val="{0000002B-5250-4EF5-8F2C-E4C6A82A00B7}"/>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5250-4EF5-8F2C-E4C6A82A00B7}"/>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250-4EF5-8F2C-E4C6A82A00B7}"/>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5250-4EF5-8F2C-E4C6A82A00B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2F-5250-4EF5-8F2C-E4C6A82A00B7}"/>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5250-4EF5-8F2C-E4C6A82A00B7}"/>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250-4EF5-8F2C-E4C6A82A00B7}"/>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250-4EF5-8F2C-E4C6A82A00B7}"/>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250-4EF5-8F2C-E4C6A82A00B7}"/>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250-4EF5-8F2C-E4C6A82A00B7}"/>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5250-4EF5-8F2C-E4C6A82A00B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5250-4EF5-8F2C-E4C6A82A00B7}"/>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5250-4EF5-8F2C-E4C6A82A00B7}"/>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Ja, in ##STAD##</c:v>
                      </c:pt>
                      <c:pt idx="1">
                        <c:v>Ja, maar niet in ##STAD##</c:v>
                      </c:pt>
                      <c:pt idx="2">
                        <c:v>Nee, ik werk niet in de toeristische sector</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2">
                        <c:v>3.2029999999999998</c:v>
                      </c:pt>
                    </c:numCache>
                  </c:numRef>
                </c:yVal>
                <c:smooth val="0"/>
                <c:extLst xmlns:c15="http://schemas.microsoft.com/office/drawing/2012/chart">
                  <c:ext xmlns:c16="http://schemas.microsoft.com/office/drawing/2014/chart" uri="{C3380CC4-5D6E-409C-BE32-E72D297353CC}">
                    <c16:uniqueId val="{00000038-5250-4EF5-8F2C-E4C6A82A00B7}"/>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0"/>
          <c:y val="0.88321908676813687"/>
          <c:w val="1"/>
          <c:h val="8.1550661037662481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j-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Blad1!$B$2:$B$8</c:f>
              <c:numCache>
                <c:formatCode>0.0</c:formatCode>
                <c:ptCount val="7"/>
                <c:pt idx="0">
                  <c:v>3.9360215982829523</c:v>
                </c:pt>
                <c:pt idx="1">
                  <c:v>3.6683020654109391</c:v>
                </c:pt>
                <c:pt idx="2">
                  <c:v>3.0057662123089712</c:v>
                </c:pt>
                <c:pt idx="3">
                  <c:v>3.6156532453774357</c:v>
                </c:pt>
                <c:pt idx="4">
                  <c:v>2.9173009158733869</c:v>
                </c:pt>
                <c:pt idx="5">
                  <c:v>3.4513700534196858</c:v>
                </c:pt>
                <c:pt idx="6">
                  <c:v>3.8227232770085018</c:v>
                </c:pt>
              </c:numCache>
            </c:numRef>
          </c:val>
          <c:extLst>
            <c:ext xmlns:c16="http://schemas.microsoft.com/office/drawing/2014/chart" uri="{C3380CC4-5D6E-409C-BE32-E72D297353CC}">
              <c16:uniqueId val="{00000007-BAF3-4628-BC68-7BB85BEF7370}"/>
            </c:ext>
          </c:extLst>
        </c:ser>
        <c:ser>
          <c:idx val="1"/>
          <c:order val="1"/>
          <c:tx>
            <c:strRef>
              <c:f>Blad1!$C$1</c:f>
              <c:strCache>
                <c:ptCount val="1"/>
                <c:pt idx="0">
                  <c:v>GENT 2023</c:v>
                </c:pt>
              </c:strCache>
            </c:strRef>
          </c:tx>
          <c:spPr>
            <a:solidFill>
              <a:srgbClr val="9BBB59"/>
            </a:solidFill>
            <a:ln w="25400">
              <a:noFill/>
            </a:ln>
            <a:effectLst/>
          </c:spPr>
          <c:invertIfNegative val="0"/>
          <c:dLbls>
            <c:dLbl>
              <c:idx val="2"/>
              <c:layout>
                <c:manualLayout>
                  <c:x val="0"/>
                  <c:y val="-4.9062317384517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24-41C1-8E8E-B6B8AA16F038}"/>
                </c:ext>
              </c:extLst>
            </c:dLbl>
            <c:dLbl>
              <c:idx val="6"/>
              <c:layout>
                <c:manualLayout>
                  <c:x val="2.4840750253248517E-3"/>
                  <c:y val="-4.2520675066581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424-41C1-8E8E-B6B8AA16F038}"/>
                </c:ext>
              </c:extLst>
            </c:dLbl>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tx1">
                        <a:lumMod val="75000"/>
                        <a:lumOff val="25000"/>
                      </a:schemeClr>
                    </a:solidFill>
                    <a:latin typeface="+mj-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Blad1!$C$2:$C$8</c:f>
              <c:numCache>
                <c:formatCode>0.0</c:formatCode>
                <c:ptCount val="7"/>
                <c:pt idx="0">
                  <c:v>3.8616900774296838</c:v>
                </c:pt>
                <c:pt idx="1">
                  <c:v>3.3151117637187819</c:v>
                </c:pt>
                <c:pt idx="2">
                  <c:v>2.5462252177313052</c:v>
                </c:pt>
                <c:pt idx="3">
                  <c:v>3.3380211814467073</c:v>
                </c:pt>
                <c:pt idx="4">
                  <c:v>3.1248458880368908</c:v>
                </c:pt>
                <c:pt idx="5">
                  <c:v>3.4531705767373522</c:v>
                </c:pt>
                <c:pt idx="6">
                  <c:v>3.4210885226015302</c:v>
                </c:pt>
              </c:numCache>
            </c:numRef>
          </c:val>
          <c:extLst>
            <c:ext xmlns:c16="http://schemas.microsoft.com/office/drawing/2014/chart" uri="{C3380CC4-5D6E-409C-BE32-E72D297353CC}">
              <c16:uniqueId val="{0000000E-BAF3-4628-BC68-7BB85BEF7370}"/>
            </c:ext>
          </c:extLst>
        </c:ser>
        <c:ser>
          <c:idx val="2"/>
          <c:order val="2"/>
          <c:tx>
            <c:strRef>
              <c:f>Blad1!$D$1</c:f>
              <c:strCache>
                <c:ptCount val="1"/>
                <c:pt idx="0">
                  <c:v>LEUVEN 2023</c:v>
                </c:pt>
              </c:strCache>
            </c:strRef>
          </c:tx>
          <c:spPr>
            <a:solidFill>
              <a:srgbClr val="BFBFBF"/>
            </a:solidFill>
            <a:ln>
              <a:noFill/>
            </a:ln>
            <a:effectLst/>
          </c:spPr>
          <c:invertIfNegative val="0"/>
          <c:dLbls>
            <c:dLbl>
              <c:idx val="4"/>
              <c:layout>
                <c:manualLayout>
                  <c:x val="-1.2420375126625169E-3"/>
                  <c:y val="-3.2708211589678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24-41C1-8E8E-B6B8AA16F038}"/>
                </c:ext>
              </c:extLst>
            </c:dLbl>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tx1">
                        <a:lumMod val="75000"/>
                        <a:lumOff val="25000"/>
                      </a:schemeClr>
                    </a:solidFill>
                    <a:latin typeface="+mj-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Blad1!$D$2:$D$8</c:f>
              <c:numCache>
                <c:formatCode>0.0</c:formatCode>
                <c:ptCount val="7"/>
                <c:pt idx="0">
                  <c:v>3.8551069624900971</c:v>
                </c:pt>
                <c:pt idx="1">
                  <c:v>3.6177488907567663</c:v>
                </c:pt>
                <c:pt idx="2">
                  <c:v>2.9371117879256756</c:v>
                </c:pt>
                <c:pt idx="3">
                  <c:v>3.5353092105927746</c:v>
                </c:pt>
                <c:pt idx="4">
                  <c:v>2.2228131631154735</c:v>
                </c:pt>
                <c:pt idx="5">
                  <c:v>2.9081155264998975</c:v>
                </c:pt>
                <c:pt idx="6">
                  <c:v>3.8194310512850609</c:v>
                </c:pt>
              </c:numCache>
            </c:numRef>
          </c:val>
          <c:extLst>
            <c:ext xmlns:c16="http://schemas.microsoft.com/office/drawing/2014/chart" uri="{C3380CC4-5D6E-409C-BE32-E72D297353CC}">
              <c16:uniqueId val="{00000013-BAF3-4628-BC68-7BB85BEF7370}"/>
            </c:ext>
          </c:extLst>
        </c:ser>
        <c:ser>
          <c:idx val="3"/>
          <c:order val="3"/>
          <c:tx>
            <c:strRef>
              <c:f>Blad1!$E$1</c:f>
              <c:strCache>
                <c:ptCount val="1"/>
                <c:pt idx="0">
                  <c:v>MECHELEN 2023</c:v>
                </c:pt>
              </c:strCache>
            </c:strRef>
          </c:tx>
          <c:spPr>
            <a:solidFill>
              <a:srgbClr val="E6B9B8"/>
            </a:solidFill>
            <a:ln>
              <a:noFill/>
            </a:ln>
            <a:effectLst/>
          </c:spPr>
          <c:invertIfNegative val="0"/>
          <c:dLbls>
            <c:dLbl>
              <c:idx val="2"/>
              <c:layout>
                <c:manualLayout>
                  <c:x val="4.9681989497643748E-3"/>
                  <c:y val="-6.3781012599872719E-2"/>
                </c:manualLayout>
              </c:layout>
              <c:spPr>
                <a:noFill/>
                <a:ln>
                  <a:noFill/>
                </a:ln>
                <a:effectLst/>
              </c:spPr>
              <c:txPr>
                <a:bodyPr rot="0" spcFirstLastPara="1" vertOverflow="ellipsis" vert="horz" wrap="square" lIns="38100" tIns="19050" rIns="38100" bIns="19050" anchor="ctr" anchorCtr="0">
                  <a:noAutofit/>
                </a:bodyPr>
                <a:lstStyle/>
                <a:p>
                  <a:pPr algn="ctr">
                    <a:defRPr lang="en-US" sz="1050" b="0" i="0" u="none" strike="noStrike" kern="1200" baseline="0">
                      <a:solidFill>
                        <a:schemeClr val="tx1">
                          <a:lumMod val="75000"/>
                          <a:lumOff val="25000"/>
                        </a:schemeClr>
                      </a:solidFill>
                      <a:latin typeface="+mj-lt"/>
                      <a:ea typeface="+mn-ea"/>
                      <a:cs typeface="+mn-cs"/>
                    </a:defRPr>
                  </a:pPr>
                  <a:endParaRPr lang="nl-BE"/>
                </a:p>
              </c:txPr>
              <c:showLegendKey val="0"/>
              <c:showVal val="1"/>
              <c:showCatName val="0"/>
              <c:showSerName val="0"/>
              <c:showPercent val="0"/>
              <c:showBubbleSize val="0"/>
              <c:extLst>
                <c:ext xmlns:c15="http://schemas.microsoft.com/office/drawing/2012/chart" uri="{CE6537A1-D6FC-4f65-9D91-7224C49458BB}">
                  <c15:layout>
                    <c:manualLayout>
                      <c:w val="2.8187992450759074E-2"/>
                      <c:h val="5.4295631238866007E-2"/>
                    </c:manualLayout>
                  </c15:layout>
                </c:ext>
                <c:ext xmlns:c16="http://schemas.microsoft.com/office/drawing/2014/chart" uri="{C3380CC4-5D6E-409C-BE32-E72D297353CC}">
                  <c16:uniqueId val="{00000006-8424-41C1-8E8E-B6B8AA16F038}"/>
                </c:ext>
              </c:extLst>
            </c:dLbl>
            <c:dLbl>
              <c:idx val="4"/>
              <c:layout>
                <c:manualLayout>
                  <c:x val="-1.2420375126624258E-3"/>
                  <c:y val="-5.8874780861420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424-41C1-8E8E-B6B8AA16F038}"/>
                </c:ext>
              </c:extLst>
            </c:dLbl>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tx1">
                        <a:lumMod val="75000"/>
                        <a:lumOff val="25000"/>
                      </a:schemeClr>
                    </a:solidFill>
                    <a:latin typeface="+mj-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Blad1!$E$2:$E$8</c:f>
              <c:numCache>
                <c:formatCode>0.0</c:formatCode>
                <c:ptCount val="7"/>
                <c:pt idx="0">
                  <c:v>3.8898370644907323</c:v>
                </c:pt>
                <c:pt idx="1">
                  <c:v>3.6484166026381777</c:v>
                </c:pt>
                <c:pt idx="2">
                  <c:v>2.820627130321272</c:v>
                </c:pt>
                <c:pt idx="3">
                  <c:v>3.6248584010288303</c:v>
                </c:pt>
                <c:pt idx="4">
                  <c:v>2.1908880469404166</c:v>
                </c:pt>
                <c:pt idx="5">
                  <c:v>2.8274721287784743</c:v>
                </c:pt>
                <c:pt idx="6">
                  <c:v>3.886421041473739</c:v>
                </c:pt>
              </c:numCache>
            </c:numRef>
          </c:val>
          <c:extLst>
            <c:ext xmlns:c16="http://schemas.microsoft.com/office/drawing/2014/chart" uri="{C3380CC4-5D6E-409C-BE32-E72D297353CC}">
              <c16:uniqueId val="{0000001A-BAF3-4628-BC68-7BB85BEF7370}"/>
            </c:ext>
          </c:extLst>
        </c:ser>
        <c:ser>
          <c:idx val="4"/>
          <c:order val="4"/>
          <c:tx>
            <c:strRef>
              <c:f>Blad1!$F$1</c:f>
              <c:strCache>
                <c:ptCount val="1"/>
                <c:pt idx="0">
                  <c:v>BRUGGE 2023</c:v>
                </c:pt>
              </c:strCache>
            </c:strRef>
          </c:tx>
          <c:spPr>
            <a:solidFill>
              <a:srgbClr val="8EB4E3"/>
            </a:solidFill>
            <a:ln>
              <a:noFill/>
            </a:ln>
            <a:effectLst/>
          </c:spPr>
          <c:invertIfNegative val="0"/>
          <c:dLbls>
            <c:dLbl>
              <c:idx val="3"/>
              <c:layout>
                <c:manualLayout>
                  <c:x val="2.4840750253247606E-3"/>
                  <c:y val="-4.9062317384517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424-41C1-8E8E-B6B8AA16F038}"/>
                </c:ext>
              </c:extLst>
            </c:dLbl>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tx1">
                        <a:lumMod val="75000"/>
                        <a:lumOff val="25000"/>
                      </a:schemeClr>
                    </a:solidFill>
                    <a:latin typeface="+mj-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cat>
          <c:val>
            <c:numRef>
              <c:f>Blad1!$F$2:$F$8</c:f>
              <c:numCache>
                <c:formatCode>0.0</c:formatCode>
                <c:ptCount val="7"/>
                <c:pt idx="0">
                  <c:v>3.9470879321204029</c:v>
                </c:pt>
                <c:pt idx="1">
                  <c:v>3.1982228302221247</c:v>
                </c:pt>
                <c:pt idx="2">
                  <c:v>2.6377332031045677</c:v>
                </c:pt>
                <c:pt idx="3">
                  <c:v>3.2873285937253414</c:v>
                </c:pt>
                <c:pt idx="4">
                  <c:v>3.4101767617885148</c:v>
                </c:pt>
                <c:pt idx="5">
                  <c:v>3.5808269869912639</c:v>
                </c:pt>
                <c:pt idx="6">
                  <c:v>3.4591669920078809</c:v>
                </c:pt>
              </c:numCache>
            </c:numRef>
          </c:val>
          <c:extLst>
            <c:ext xmlns:c16="http://schemas.microsoft.com/office/drawing/2014/chart" uri="{C3380CC4-5D6E-409C-BE32-E72D297353CC}">
              <c16:uniqueId val="{00000021-BAF3-4628-BC68-7BB85BEF7370}"/>
            </c:ext>
          </c:extLst>
        </c:ser>
        <c:ser>
          <c:idx val="15"/>
          <c:order val="5"/>
          <c:tx>
            <c:strRef>
              <c:f>Blad1!$G$1</c:f>
              <c:strCache>
                <c:ptCount val="1"/>
                <c:pt idx="0">
                  <c:v>TOTAAL 2023</c:v>
                </c:pt>
              </c:strCache>
            </c:strRef>
          </c:tx>
          <c:spPr>
            <a:solidFill>
              <a:schemeClr val="tx1"/>
            </a:solidFill>
            <a:ln w="25400">
              <a:noFill/>
            </a:ln>
            <a:effectLst/>
          </c:spPr>
          <c:invertIfNegative val="0"/>
          <c:dLbls>
            <c:dLbl>
              <c:idx val="2"/>
              <c:layout>
                <c:manualLayout>
                  <c:x val="1.2420375126624258E-3"/>
                  <c:y val="-4.2520675066581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424-41C1-8E8E-B6B8AA16F038}"/>
                </c:ext>
              </c:extLst>
            </c:dLbl>
            <c:dLbl>
              <c:idx val="6"/>
              <c:layout>
                <c:manualLayout>
                  <c:x val="-1.8216339749004336E-16"/>
                  <c:y val="-4.9062317384517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24-41C1-8E8E-B6B8AA16F038}"/>
                </c:ext>
              </c:extLst>
            </c:dLbl>
            <c:spPr>
              <a:noFill/>
              <a:ln>
                <a:noFill/>
              </a:ln>
              <a:effectLst/>
            </c:spPr>
            <c:txPr>
              <a:bodyPr rot="0" spcFirstLastPara="1" vertOverflow="ellipsis" vert="horz" wrap="square" lIns="38100" tIns="19050" rIns="38100" bIns="19050" anchor="ctr" anchorCtr="0">
                <a:spAutoFit/>
              </a:bodyPr>
              <a:lstStyle/>
              <a:p>
                <a:pPr algn="ctr">
                  <a:defRPr lang="en-US" sz="1050" b="0" i="0" u="none" strike="noStrike" kern="1200" baseline="0">
                    <a:solidFill>
                      <a:schemeClr val="tx1">
                        <a:lumMod val="75000"/>
                        <a:lumOff val="25000"/>
                      </a:schemeClr>
                    </a:solidFill>
                    <a:latin typeface="+mj-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Blad1!$G$2:$G$8</c:f>
              <c:numCache>
                <c:formatCode>0.0</c:formatCode>
                <c:ptCount val="7"/>
                <c:pt idx="0">
                  <c:v>3.9470879321204029</c:v>
                </c:pt>
                <c:pt idx="1">
                  <c:v>3.4</c:v>
                </c:pt>
                <c:pt idx="2">
                  <c:v>2.7</c:v>
                </c:pt>
                <c:pt idx="3">
                  <c:v>3.4</c:v>
                </c:pt>
                <c:pt idx="4">
                  <c:v>2.9</c:v>
                </c:pt>
                <c:pt idx="5">
                  <c:v>3.3</c:v>
                </c:pt>
                <c:pt idx="6">
                  <c:v>3.6</c:v>
                </c:pt>
              </c:numCache>
            </c:numRef>
          </c:cat>
          <c:val>
            <c:numRef>
              <c:f>Blad1!$G$2:$G$8</c:f>
              <c:numCache>
                <c:formatCode>0.0</c:formatCode>
                <c:ptCount val="7"/>
                <c:pt idx="0">
                  <c:v>3.9470879321204029</c:v>
                </c:pt>
                <c:pt idx="1">
                  <c:v>3.4</c:v>
                </c:pt>
                <c:pt idx="2">
                  <c:v>2.7</c:v>
                </c:pt>
                <c:pt idx="3">
                  <c:v>3.4</c:v>
                </c:pt>
                <c:pt idx="4">
                  <c:v>2.9</c:v>
                </c:pt>
                <c:pt idx="5">
                  <c:v>3.3</c:v>
                </c:pt>
                <c:pt idx="6">
                  <c:v>3.6</c:v>
                </c:pt>
              </c:numCache>
            </c:numRef>
          </c:val>
          <c:extLst>
            <c:ext xmlns:c16="http://schemas.microsoft.com/office/drawing/2014/chart" uri="{C3380CC4-5D6E-409C-BE32-E72D297353CC}">
              <c16:uniqueId val="{00000027-BAF3-4628-BC68-7BB85BEF7370}"/>
            </c:ext>
          </c:extLst>
        </c:ser>
        <c:dLbls>
          <c:showLegendKey val="0"/>
          <c:showVal val="0"/>
          <c:showCatName val="0"/>
          <c:showSerName val="0"/>
          <c:showPercent val="0"/>
          <c:showBubbleSize val="0"/>
        </c:dLbls>
        <c:gapWidth val="150"/>
        <c:overlap val="-1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Blad1!$H$2:$H$8</c:f>
              <c:numCache>
                <c:formatCode>0.0</c:formatCode>
                <c:ptCount val="7"/>
                <c:pt idx="0" formatCode="0.00">
                  <c:v>0.66</c:v>
                </c:pt>
                <c:pt idx="1">
                  <c:v>1.66</c:v>
                </c:pt>
                <c:pt idx="2">
                  <c:v>2.66</c:v>
                </c:pt>
                <c:pt idx="3">
                  <c:v>3.66</c:v>
                </c:pt>
                <c:pt idx="4">
                  <c:v>4.66</c:v>
                </c:pt>
                <c:pt idx="5">
                  <c:v>5.67</c:v>
                </c:pt>
              </c:numCache>
            </c:numRef>
          </c:xVal>
          <c:yVal>
            <c:numRef>
              <c:f>Blad1!$N$2:$N$8</c:f>
              <c:numCache>
                <c:formatCode>###0.0</c:formatCode>
                <c:ptCount val="7"/>
                <c:pt idx="0">
                  <c:v>3.7</c:v>
                </c:pt>
                <c:pt idx="1">
                  <c:v>3.1</c:v>
                </c:pt>
                <c:pt idx="2">
                  <c:v>2.8</c:v>
                </c:pt>
                <c:pt idx="3">
                  <c:v>3.4</c:v>
                </c:pt>
                <c:pt idx="4">
                  <c:v>2.5</c:v>
                </c:pt>
                <c:pt idx="5">
                  <c:v>3.1</c:v>
                </c:pt>
                <c:pt idx="6">
                  <c:v>3.9</c:v>
                </c:pt>
              </c:numCache>
            </c:numRef>
          </c:yVal>
          <c:smooth val="0"/>
          <c:extLst>
            <c:ext xmlns:c16="http://schemas.microsoft.com/office/drawing/2014/chart" uri="{C3380CC4-5D6E-409C-BE32-E72D297353CC}">
              <c16:uniqueId val="{00000028-BAF3-4628-BC68-7BB85BEF7370}"/>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Blad1!$I$2:$I$8</c:f>
              <c:numCache>
                <c:formatCode>0.00</c:formatCode>
                <c:ptCount val="7"/>
                <c:pt idx="0">
                  <c:v>0.8</c:v>
                </c:pt>
                <c:pt idx="1">
                  <c:v>1.8</c:v>
                </c:pt>
                <c:pt idx="2">
                  <c:v>2.8</c:v>
                </c:pt>
                <c:pt idx="4">
                  <c:v>4.7990000000000004</c:v>
                </c:pt>
                <c:pt idx="5">
                  <c:v>5.8</c:v>
                </c:pt>
                <c:pt idx="6">
                  <c:v>6.7990000000000004</c:v>
                </c:pt>
              </c:numCache>
            </c:numRef>
          </c:xVal>
          <c:yVal>
            <c:numRef>
              <c:f>Blad1!$O$2:$O$8</c:f>
              <c:numCache>
                <c:formatCode>###0.0</c:formatCode>
                <c:ptCount val="7"/>
                <c:pt idx="0">
                  <c:v>3.7</c:v>
                </c:pt>
                <c:pt idx="1">
                  <c:v>3</c:v>
                </c:pt>
                <c:pt idx="2">
                  <c:v>2.7</c:v>
                </c:pt>
                <c:pt idx="3">
                  <c:v>3.3</c:v>
                </c:pt>
                <c:pt idx="4">
                  <c:v>2.9</c:v>
                </c:pt>
                <c:pt idx="5">
                  <c:v>3.3</c:v>
                </c:pt>
                <c:pt idx="6">
                  <c:v>3.6</c:v>
                </c:pt>
              </c:numCache>
            </c:numRef>
          </c:yVal>
          <c:smooth val="0"/>
          <c:extLst>
            <c:ext xmlns:c16="http://schemas.microsoft.com/office/drawing/2014/chart" uri="{C3380CC4-5D6E-409C-BE32-E72D297353CC}">
              <c16:uniqueId val="{00000029-BAF3-4628-BC68-7BB85BEF7370}"/>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Blad1!$J$2:$J$8</c:f>
              <c:numCache>
                <c:formatCode>0.00</c:formatCode>
                <c:ptCount val="7"/>
                <c:pt idx="1">
                  <c:v>1.93</c:v>
                </c:pt>
              </c:numCache>
            </c:numRef>
          </c:xVal>
          <c:yVal>
            <c:numRef>
              <c:f>Blad1!$P$2:$P$8</c:f>
              <c:numCache>
                <c:formatCode>###0.0</c:formatCode>
                <c:ptCount val="7"/>
                <c:pt idx="0">
                  <c:v>3.8</c:v>
                </c:pt>
                <c:pt idx="1">
                  <c:v>3.2</c:v>
                </c:pt>
                <c:pt idx="2">
                  <c:v>3</c:v>
                </c:pt>
                <c:pt idx="3">
                  <c:v>3.5</c:v>
                </c:pt>
                <c:pt idx="4">
                  <c:v>2.2999999999999998</c:v>
                </c:pt>
                <c:pt idx="5">
                  <c:v>2.9</c:v>
                </c:pt>
                <c:pt idx="6">
                  <c:v>3.9</c:v>
                </c:pt>
              </c:numCache>
            </c:numRef>
          </c:yVal>
          <c:smooth val="0"/>
          <c:extLst>
            <c:ext xmlns:c16="http://schemas.microsoft.com/office/drawing/2014/chart" uri="{C3380CC4-5D6E-409C-BE32-E72D297353CC}">
              <c16:uniqueId val="{0000002A-BAF3-4628-BC68-7BB85BEF7370}"/>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Blad1!$K$2:$K$8</c:f>
              <c:numCache>
                <c:formatCode>0.00</c:formatCode>
                <c:ptCount val="7"/>
                <c:pt idx="1">
                  <c:v>2.0699999999999998</c:v>
                </c:pt>
                <c:pt idx="2">
                  <c:v>3.07</c:v>
                </c:pt>
              </c:numCache>
            </c:numRef>
          </c:xVal>
          <c:yVal>
            <c:numRef>
              <c:f>Blad1!$Q$2:$Q$8</c:f>
              <c:numCache>
                <c:formatCode>###0.0</c:formatCode>
                <c:ptCount val="7"/>
                <c:pt idx="0">
                  <c:v>3.9</c:v>
                </c:pt>
                <c:pt idx="1">
                  <c:v>3.3</c:v>
                </c:pt>
                <c:pt idx="2">
                  <c:v>3.1</c:v>
                </c:pt>
                <c:pt idx="3">
                  <c:v>3.7</c:v>
                </c:pt>
                <c:pt idx="4">
                  <c:v>2.1</c:v>
                </c:pt>
                <c:pt idx="5">
                  <c:v>2.7</c:v>
                </c:pt>
                <c:pt idx="6">
                  <c:v>4</c:v>
                </c:pt>
              </c:numCache>
            </c:numRef>
          </c:yVal>
          <c:smooth val="0"/>
          <c:extLst>
            <c:ext xmlns:c16="http://schemas.microsoft.com/office/drawing/2014/chart" uri="{C3380CC4-5D6E-409C-BE32-E72D297353CC}">
              <c16:uniqueId val="{0000002B-BAF3-4628-BC68-7BB85BEF7370}"/>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Blad1!$L$2:$L$8</c:f>
              <c:numCache>
                <c:formatCode>General</c:formatCode>
                <c:ptCount val="7"/>
                <c:pt idx="2" formatCode="0.00">
                  <c:v>3.2029999999999998</c:v>
                </c:pt>
                <c:pt idx="3" formatCode="0.00">
                  <c:v>4.2030000000000003</c:v>
                </c:pt>
                <c:pt idx="4" formatCode="0.00">
                  <c:v>5.2030000000000003</c:v>
                </c:pt>
                <c:pt idx="5" formatCode="0.00">
                  <c:v>6.2030000000000003</c:v>
                </c:pt>
                <c:pt idx="6" formatCode="0.00">
                  <c:v>7.2030000000000003</c:v>
                </c:pt>
              </c:numCache>
            </c:numRef>
          </c:xVal>
          <c:yVal>
            <c:numRef>
              <c:f>Blad1!$R$2:$R$8</c:f>
              <c:numCache>
                <c:formatCode>###0.0</c:formatCode>
                <c:ptCount val="7"/>
                <c:pt idx="0">
                  <c:v>4</c:v>
                </c:pt>
                <c:pt idx="1">
                  <c:v>3.2</c:v>
                </c:pt>
                <c:pt idx="2">
                  <c:v>3</c:v>
                </c:pt>
                <c:pt idx="3">
                  <c:v>3.5</c:v>
                </c:pt>
                <c:pt idx="4">
                  <c:v>2.9</c:v>
                </c:pt>
                <c:pt idx="5">
                  <c:v>3.3</c:v>
                </c:pt>
                <c:pt idx="6">
                  <c:v>3.9</c:v>
                </c:pt>
              </c:numCache>
            </c:numRef>
          </c:yVal>
          <c:smooth val="0"/>
          <c:extLst>
            <c:ext xmlns:c16="http://schemas.microsoft.com/office/drawing/2014/chart" uri="{C3380CC4-5D6E-409C-BE32-E72D297353CC}">
              <c16:uniqueId val="{0000002C-BAF3-4628-BC68-7BB85BEF7370}"/>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Blad1!$M$2:$M$8</c:f>
              <c:numCache>
                <c:formatCode>0.00</c:formatCode>
                <c:ptCount val="7"/>
                <c:pt idx="1">
                  <c:v>2.35</c:v>
                </c:pt>
                <c:pt idx="2">
                  <c:v>3.35</c:v>
                </c:pt>
                <c:pt idx="4">
                  <c:v>5.37</c:v>
                </c:pt>
                <c:pt idx="5">
                  <c:v>6.37</c:v>
                </c:pt>
                <c:pt idx="6">
                  <c:v>7.35</c:v>
                </c:pt>
              </c:numCache>
            </c:numRef>
          </c:xVal>
          <c:yVal>
            <c:numRef>
              <c:f>Blad1!$S$2:$S$8</c:f>
              <c:numCache>
                <c:formatCode>###0.0</c:formatCode>
                <c:ptCount val="7"/>
                <c:pt idx="0">
                  <c:v>3.8</c:v>
                </c:pt>
                <c:pt idx="1">
                  <c:v>3.1</c:v>
                </c:pt>
                <c:pt idx="2">
                  <c:v>2.9</c:v>
                </c:pt>
                <c:pt idx="3">
                  <c:v>3.5</c:v>
                </c:pt>
                <c:pt idx="4">
                  <c:v>2.6</c:v>
                </c:pt>
                <c:pt idx="5">
                  <c:v>3.1</c:v>
                </c:pt>
                <c:pt idx="6">
                  <c:v>3.8</c:v>
                </c:pt>
              </c:numCache>
            </c:numRef>
          </c:yVal>
          <c:smooth val="0"/>
          <c:extLst>
            <c:ext xmlns:c16="http://schemas.microsoft.com/office/drawing/2014/chart" uri="{C3380CC4-5D6E-409C-BE32-E72D297353CC}">
              <c16:uniqueId val="{0000002D-BAF3-4628-BC68-7BB85BEF737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BAF3-4628-BC68-7BB85BEF737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BAF3-4628-BC68-7BB85BEF737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BAF3-4628-BC68-7BB85BEF737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BAF3-4628-BC68-7BB85BEF737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2-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c:ext uri="{02D57815-91ED-43cb-92C2-25804820EDAC}">
                        <c15:formulaRef>
                          <c15:sqref>Blad1!$H$2:$H$7</c15:sqref>
                        </c15:formulaRef>
                      </c:ext>
                    </c:extLst>
                    <c:numCache>
                      <c:formatCode>0.0</c:formatCode>
                      <c:ptCount val="6"/>
                      <c:pt idx="0" formatCode="0.00">
                        <c:v>0.66</c:v>
                      </c:pt>
                      <c:pt idx="1">
                        <c:v>1.66</c:v>
                      </c:pt>
                      <c:pt idx="2">
                        <c:v>2.66</c:v>
                      </c:pt>
                      <c:pt idx="3">
                        <c:v>3.66</c:v>
                      </c:pt>
                      <c:pt idx="4">
                        <c:v>4.66</c:v>
                      </c:pt>
                      <c:pt idx="5">
                        <c:v>5.67</c:v>
                      </c:pt>
                    </c:numCache>
                  </c:numRef>
                </c:yVal>
                <c:smooth val="0"/>
                <c:extLst>
                  <c:ext xmlns:c16="http://schemas.microsoft.com/office/drawing/2014/chart" uri="{C3380CC4-5D6E-409C-BE32-E72D297353CC}">
                    <c16:uniqueId val="{00000033-BAF3-4628-BC68-7BB85BEF737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BAF3-4628-BC68-7BB85BEF737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BAF3-4628-BC68-7BB85BEF737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xmlns:c15="http://schemas.microsoft.com/office/drawing/2012/chart">
                      <c:ext xmlns:c15="http://schemas.microsoft.com/office/drawing/2012/chart" uri="{02D57815-91ED-43cb-92C2-25804820EDAC}">
                        <c15:formulaRef>
                          <c15:sqref>Blad1!$I$2:$I$7</c15:sqref>
                        </c15:formulaRef>
                      </c:ext>
                    </c:extLst>
                    <c:numCache>
                      <c:formatCode>0.00</c:formatCode>
                      <c:ptCount val="6"/>
                      <c:pt idx="0">
                        <c:v>0.8</c:v>
                      </c:pt>
                      <c:pt idx="1">
                        <c:v>1.8</c:v>
                      </c:pt>
                      <c:pt idx="2">
                        <c:v>2.8</c:v>
                      </c:pt>
                      <c:pt idx="4">
                        <c:v>4.7990000000000004</c:v>
                      </c:pt>
                      <c:pt idx="5">
                        <c:v>5.8</c:v>
                      </c:pt>
                    </c:numCache>
                  </c:numRef>
                </c:yVal>
                <c:smooth val="0"/>
                <c:extLst xmlns:c15="http://schemas.microsoft.com/office/drawing/2012/chart">
                  <c:ext xmlns:c16="http://schemas.microsoft.com/office/drawing/2014/chart" uri="{C3380CC4-5D6E-409C-BE32-E72D297353CC}">
                    <c16:uniqueId val="{00000037-BAF3-4628-BC68-7BB85BEF737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BAF3-4628-BC68-7BB85BEF737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BAF3-4628-BC68-7BB85BEF737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BAF3-4628-BC68-7BB85BEF737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BAF3-4628-BC68-7BB85BEF737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BAF3-4628-BC68-7BB85BEF737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D-BAF3-4628-BC68-7BB85BEF737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xmlns:c15="http://schemas.microsoft.com/office/drawing/2012/chart">
                      <c:ext xmlns:c15="http://schemas.microsoft.com/office/drawing/2012/chart" uri="{02D57815-91ED-43cb-92C2-25804820EDAC}">
                        <c15:formulaRef>
                          <c15:sqref>Blad1!$J$2:$J$7</c15:sqref>
                        </c15:formulaRef>
                      </c:ext>
                    </c:extLst>
                    <c:numCache>
                      <c:formatCode>0.00</c:formatCode>
                      <c:ptCount val="6"/>
                      <c:pt idx="1">
                        <c:v>1.93</c:v>
                      </c:pt>
                    </c:numCache>
                  </c:numRef>
                </c:yVal>
                <c:smooth val="0"/>
                <c:extLst xmlns:c15="http://schemas.microsoft.com/office/drawing/2012/chart">
                  <c:ext xmlns:c16="http://schemas.microsoft.com/office/drawing/2014/chart" uri="{C3380CC4-5D6E-409C-BE32-E72D297353CC}">
                    <c16:uniqueId val="{0000003E-BAF3-4628-BC68-7BB85BEF737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xmlns:c15="http://schemas.microsoft.com/office/drawing/2012/chart">
                      <c:ext xmlns:c15="http://schemas.microsoft.com/office/drawing/2012/chart" uri="{02D57815-91ED-43cb-92C2-25804820EDAC}">
                        <c15:formulaRef>
                          <c15:sqref>Blad1!$K$2:$K$7</c15:sqref>
                        </c15:formulaRef>
                      </c:ext>
                    </c:extLst>
                    <c:numCache>
                      <c:formatCode>0.00</c:formatCode>
                      <c:ptCount val="6"/>
                      <c:pt idx="1">
                        <c:v>2.0699999999999998</c:v>
                      </c:pt>
                      <c:pt idx="2">
                        <c:v>3.07</c:v>
                      </c:pt>
                    </c:numCache>
                  </c:numRef>
                </c:yVal>
                <c:smooth val="0"/>
                <c:extLst xmlns:c15="http://schemas.microsoft.com/office/drawing/2012/chart">
                  <c:ext xmlns:c16="http://schemas.microsoft.com/office/drawing/2014/chart" uri="{C3380CC4-5D6E-409C-BE32-E72D297353CC}">
                    <c16:uniqueId val="{0000003F-BAF3-4628-BC68-7BB85BEF737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PSYCHOLOGISCHE EMPOWERMENT (FIERHEID)</c:v>
                      </c:pt>
                      <c:pt idx="1">
                        <c:v>SOCIALE EMPOWERMENT</c:v>
                      </c:pt>
                      <c:pt idx="2">
                        <c:v>BETROKKEN WORDEN</c:v>
                      </c:pt>
                      <c:pt idx="3">
                        <c:v>POSITIEVE IMPACT</c:v>
                      </c:pt>
                      <c:pt idx="4">
                        <c:v>LEEFBAARHEID</c:v>
                      </c:pt>
                      <c:pt idx="5">
                        <c:v>NEGATIEVE IMPACT</c:v>
                      </c:pt>
                      <c:pt idx="6">
                        <c:v>SUPPORT SCORE</c:v>
                      </c:pt>
                    </c:strCache>
                  </c:strRef>
                </c:xVal>
                <c:yVal>
                  <c:numRef>
                    <c:extLst xmlns:c15="http://schemas.microsoft.com/office/drawing/2012/chart">
                      <c:ext xmlns:c15="http://schemas.microsoft.com/office/drawing/2012/chart" uri="{02D57815-91ED-43cb-92C2-25804820EDAC}">
                        <c15:formulaRef>
                          <c15:sqref>Blad1!$L$2:$L$7</c15:sqref>
                        </c15:formulaRef>
                      </c:ext>
                    </c:extLst>
                    <c:numCache>
                      <c:formatCode>General</c:formatCode>
                      <c:ptCount val="6"/>
                      <c:pt idx="2" formatCode="0.00">
                        <c:v>3.2029999999999998</c:v>
                      </c:pt>
                      <c:pt idx="3" formatCode="0.00">
                        <c:v>4.2030000000000003</c:v>
                      </c:pt>
                      <c:pt idx="4" formatCode="0.00">
                        <c:v>5.2030000000000003</c:v>
                      </c:pt>
                      <c:pt idx="5" formatCode="0.00">
                        <c:v>6.2030000000000003</c:v>
                      </c:pt>
                    </c:numCache>
                  </c:numRef>
                </c:yVal>
                <c:smooth val="0"/>
                <c:extLst xmlns:c15="http://schemas.microsoft.com/office/drawing/2012/chart">
                  <c:ext xmlns:c16="http://schemas.microsoft.com/office/drawing/2014/chart" uri="{C3380CC4-5D6E-409C-BE32-E72D297353CC}">
                    <c16:uniqueId val="{00000040-BAF3-4628-BC68-7BB85BEF737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5"/>
          <c:min val="1"/>
        </c:scaling>
        <c:delete val="0"/>
        <c:axPos val="l"/>
        <c:majorGridlines>
          <c:spPr>
            <a:ln w="9525" cap="flat" cmpd="sng" algn="ctr">
              <a:solidFill>
                <a:schemeClr val="tx1">
                  <a:lumMod val="15000"/>
                  <a:lumOff val="85000"/>
                </a:schemeClr>
              </a:solidFill>
              <a:prstDash val="dash"/>
              <a:round/>
            </a:ln>
            <a:effectLst/>
          </c:spPr>
        </c:majorGridlines>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5"/>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7992034849810447E-2"/>
          <c:y val="0.91011550584993628"/>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7C-45EC-9B44-4359ABED5592}"/>
                </c:ext>
              </c:extLst>
            </c:dLbl>
            <c:dLbl>
              <c:idx val="1"/>
              <c:layout>
                <c:manualLayout>
                  <c:x val="-6.9444444444444441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97C-45EC-9B44-4359ABED5592}"/>
                </c:ext>
              </c:extLst>
            </c:dLbl>
            <c:dLbl>
              <c:idx val="2"/>
              <c:layout>
                <c:manualLayout>
                  <c:x val="1.1574074074074073E-3"/>
                  <c:y val="5.61206532178892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7C-45EC-9B44-4359ABED5592}"/>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97C-45EC-9B44-4359ABED5592}"/>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97C-45EC-9B44-4359ABED5592}"/>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97C-45EC-9B44-4359ABED5592}"/>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Contacten met bezoekers zijn leuk</c:v>
                </c:pt>
              </c:strCache>
            </c:strRef>
          </c:cat>
          <c:val>
            <c:numRef>
              <c:f>Blad1!$B$2:$B$4</c:f>
              <c:numCache>
                <c:formatCode>###0%</c:formatCode>
                <c:ptCount val="3"/>
                <c:pt idx="1">
                  <c:v>0.55681194917992105</c:v>
                </c:pt>
                <c:pt idx="2">
                  <c:v>0.6244994252312227</c:v>
                </c:pt>
              </c:numCache>
            </c:numRef>
          </c:val>
          <c:extLst>
            <c:ext xmlns:c16="http://schemas.microsoft.com/office/drawing/2014/chart" uri="{C3380CC4-5D6E-409C-BE32-E72D297353CC}">
              <c16:uniqueId val="{00000007-597C-45EC-9B44-4359ABED5592}"/>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1.0727485678430097E-3"/>
                  <c:y val="-4.11796531735552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97C-45EC-9B44-4359ABED5592}"/>
                </c:ext>
              </c:extLst>
            </c:dLbl>
            <c:dLbl>
              <c:idx val="1"/>
              <c:layout>
                <c:manualLayout>
                  <c:x val="-1.2420372697244254E-3"/>
                  <c:y val="-5.75899566743273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03-4749-9225-80B91E1D2ADF}"/>
                </c:ext>
              </c:extLst>
            </c:dLbl>
            <c:dLbl>
              <c:idx val="2"/>
              <c:layout>
                <c:manualLayout>
                  <c:x val="4.9681490788973373E-3"/>
                  <c:y val="-6.27758869264280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97C-45EC-9B44-4359ABED5592}"/>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Contacten met bezoekers zijn leuk</c:v>
                </c:pt>
              </c:strCache>
            </c:strRef>
          </c:cat>
          <c:val>
            <c:numRef>
              <c:f>Blad1!$C$2:$C$4</c:f>
              <c:numCache>
                <c:formatCode>###0%</c:formatCode>
                <c:ptCount val="3"/>
                <c:pt idx="1">
                  <c:v>0.38206162066980925</c:v>
                </c:pt>
                <c:pt idx="2">
                  <c:v>0.4923192838908283</c:v>
                </c:pt>
              </c:numCache>
            </c:numRef>
          </c:val>
          <c:extLst>
            <c:ext xmlns:c16="http://schemas.microsoft.com/office/drawing/2014/chart" uri="{C3380CC4-5D6E-409C-BE32-E72D297353CC}">
              <c16:uniqueId val="{0000000B-597C-45EC-9B44-4359ABED5592}"/>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97C-45EC-9B44-4359ABED5592}"/>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97C-45EC-9B44-4359ABED5592}"/>
                </c:ext>
              </c:extLst>
            </c:dLbl>
            <c:dLbl>
              <c:idx val="2"/>
              <c:layout>
                <c:manualLayout>
                  <c:x val="2.3148148148148147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97C-45EC-9B44-4359ABED5592}"/>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Contacten met bezoekers zijn leuk</c:v>
                </c:pt>
              </c:strCache>
            </c:strRef>
          </c:cat>
          <c:val>
            <c:numRef>
              <c:f>Blad1!$D$2:$D$4</c:f>
              <c:numCache>
                <c:formatCode>###0%</c:formatCode>
                <c:ptCount val="3"/>
                <c:pt idx="1">
                  <c:v>0.51899511091527084</c:v>
                </c:pt>
                <c:pt idx="2">
                  <c:v>0.64279655813091841</c:v>
                </c:pt>
              </c:numCache>
            </c:numRef>
          </c:val>
          <c:extLst>
            <c:ext xmlns:c16="http://schemas.microsoft.com/office/drawing/2014/chart" uri="{C3380CC4-5D6E-409C-BE32-E72D297353CC}">
              <c16:uniqueId val="{00000010-597C-45EC-9B44-4359ABED5592}"/>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97C-45EC-9B44-4359ABED5592}"/>
                </c:ext>
              </c:extLst>
            </c:dLbl>
            <c:dLbl>
              <c:idx val="1"/>
              <c:layout>
                <c:manualLayout>
                  <c:x val="1.1574074074073226E-3"/>
                  <c:y val="2.80603266089443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97C-45EC-9B44-4359ABED5592}"/>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97C-45EC-9B44-4359ABED5592}"/>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97C-45EC-9B44-4359ABED5592}"/>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97C-45EC-9B44-4359ABED5592}"/>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Contacten met bezoekers zijn leuk</c:v>
                </c:pt>
              </c:strCache>
            </c:strRef>
          </c:cat>
          <c:val>
            <c:numRef>
              <c:f>Blad1!$E$2:$E$4</c:f>
              <c:numCache>
                <c:formatCode>###0%</c:formatCode>
                <c:ptCount val="3"/>
                <c:pt idx="1">
                  <c:v>0.53434564405604568</c:v>
                </c:pt>
                <c:pt idx="2">
                  <c:v>0.64956830385365616</c:v>
                </c:pt>
              </c:numCache>
            </c:numRef>
          </c:val>
          <c:extLst>
            <c:ext xmlns:c16="http://schemas.microsoft.com/office/drawing/2014/chart" uri="{C3380CC4-5D6E-409C-BE32-E72D297353CC}">
              <c16:uniqueId val="{00000017-597C-45EC-9B44-4359ABED5592}"/>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1.157407407407492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97C-45EC-9B44-4359ABED5592}"/>
                </c:ext>
              </c:extLst>
            </c:dLbl>
            <c:dLbl>
              <c:idx val="2"/>
              <c:layout>
                <c:manualLayout>
                  <c:x val="2.314814814814814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97C-45EC-9B44-4359ABED5592}"/>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97C-45EC-9B44-4359ABED5592}"/>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97C-45EC-9B44-4359ABED5592}"/>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97C-45EC-9B44-4359ABED559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zorgt er voor dat we in onze stad meer verbonden zijn met elkaar</c:v>
                </c:pt>
                <c:pt idx="1">
                  <c:v>bevordert het begrip voor andere mensen (minder vooroordelen/stereotypes)</c:v>
                </c:pt>
                <c:pt idx="2">
                  <c:v>Contacten met bezoekers zijn leuk</c:v>
                </c:pt>
              </c:strCache>
            </c:strRef>
          </c:cat>
          <c:val>
            <c:numRef>
              <c:f>Blad1!$F$2:$F$4</c:f>
              <c:numCache>
                <c:formatCode>###0%</c:formatCode>
                <c:ptCount val="3"/>
                <c:pt idx="0">
                  <c:v>0.28010608495490713</c:v>
                </c:pt>
                <c:pt idx="1">
                  <c:v>0.38237715096898134</c:v>
                </c:pt>
                <c:pt idx="2">
                  <c:v>0.53781734456988706</c:v>
                </c:pt>
              </c:numCache>
            </c:numRef>
          </c:val>
          <c:extLst>
            <c:ext xmlns:c16="http://schemas.microsoft.com/office/drawing/2014/chart" uri="{C3380CC4-5D6E-409C-BE32-E72D297353CC}">
              <c16:uniqueId val="{0000001D-597C-45EC-9B44-4359ABED5592}"/>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1">
                  <c:v>0.45237674736939304</c:v>
                </c:pt>
                <c:pt idx="2">
                  <c:v>0.57077521940717879</c:v>
                </c:pt>
              </c:numCache>
            </c:numRef>
          </c:cat>
          <c:val>
            <c:numRef>
              <c:f>Blad1!$G$2:$G$4</c:f>
              <c:numCache>
                <c:formatCode>###0%</c:formatCode>
                <c:ptCount val="3"/>
                <c:pt idx="1">
                  <c:v>0.45237674736939304</c:v>
                </c:pt>
                <c:pt idx="2">
                  <c:v>0.57077521940717879</c:v>
                </c:pt>
              </c:numCache>
            </c:numRef>
          </c:val>
          <c:extLst>
            <c:ext xmlns:c16="http://schemas.microsoft.com/office/drawing/2014/chart" uri="{C3380CC4-5D6E-409C-BE32-E72D297353CC}">
              <c16:uniqueId val="{0000001E-597C-45EC-9B44-4359ABED559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1.66</c:v>
                </c:pt>
                <c:pt idx="2">
                  <c:v>2.67</c:v>
                </c:pt>
              </c:numCache>
            </c:numRef>
          </c:xVal>
          <c:yVal>
            <c:numRef>
              <c:f>Blad1!$N$2:$N$4</c:f>
              <c:numCache>
                <c:formatCode>###0%</c:formatCode>
                <c:ptCount val="3"/>
                <c:pt idx="0">
                  <c:v>0.39700000000000002</c:v>
                </c:pt>
                <c:pt idx="1">
                  <c:v>0.43799999999999989</c:v>
                </c:pt>
                <c:pt idx="2">
                  <c:v>0.42199999999999999</c:v>
                </c:pt>
              </c:numCache>
            </c:numRef>
          </c:yVal>
          <c:smooth val="0"/>
          <c:extLst>
            <c:ext xmlns:c16="http://schemas.microsoft.com/office/drawing/2014/chart" uri="{C3380CC4-5D6E-409C-BE32-E72D297353CC}">
              <c16:uniqueId val="{0000001F-597C-45EC-9B44-4359ABED5592}"/>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_(* #,##0.00_);_(* \(#,##0.00\);_(* "-"??_);_(@_)</c:formatCode>
                <c:ptCount val="3"/>
                <c:pt idx="1">
                  <c:v>1.8</c:v>
                </c:pt>
                <c:pt idx="2">
                  <c:v>2.8</c:v>
                </c:pt>
              </c:numCache>
            </c:numRef>
          </c:xVal>
          <c:yVal>
            <c:numRef>
              <c:f>Blad1!$O$2:$O$4</c:f>
              <c:numCache>
                <c:formatCode>###0%</c:formatCode>
                <c:ptCount val="3"/>
                <c:pt idx="0">
                  <c:v>0.35199999999999998</c:v>
                </c:pt>
                <c:pt idx="1">
                  <c:v>0.42599999999999999</c:v>
                </c:pt>
                <c:pt idx="2">
                  <c:v>0.34399999999999997</c:v>
                </c:pt>
              </c:numCache>
            </c:numRef>
          </c:yVal>
          <c:smooth val="0"/>
          <c:extLst>
            <c:ext xmlns:c16="http://schemas.microsoft.com/office/drawing/2014/chart" uri="{C3380CC4-5D6E-409C-BE32-E72D297353CC}">
              <c16:uniqueId val="{00000020-597C-45EC-9B44-4359ABED5592}"/>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_(* #,##0.00_);_(* \(#,##0.00\);_(* "-"??_);_(@_)</c:formatCode>
                <c:ptCount val="3"/>
                <c:pt idx="1">
                  <c:v>1.93</c:v>
                </c:pt>
                <c:pt idx="2">
                  <c:v>2.94</c:v>
                </c:pt>
              </c:numCache>
            </c:numRef>
          </c:xVal>
          <c:yVal>
            <c:numRef>
              <c:f>Blad1!$P$2:$P$4</c:f>
              <c:numCache>
                <c:formatCode>###0%</c:formatCode>
                <c:ptCount val="3"/>
                <c:pt idx="0">
                  <c:v>0.40400000000000003</c:v>
                </c:pt>
                <c:pt idx="1">
                  <c:v>0.45500000000000002</c:v>
                </c:pt>
                <c:pt idx="2">
                  <c:v>0.39100000000000001</c:v>
                </c:pt>
              </c:numCache>
            </c:numRef>
          </c:yVal>
          <c:smooth val="0"/>
          <c:extLst>
            <c:ext xmlns:c16="http://schemas.microsoft.com/office/drawing/2014/chart" uri="{C3380CC4-5D6E-409C-BE32-E72D297353CC}">
              <c16:uniqueId val="{00000021-597C-45EC-9B44-4359ABED5592}"/>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2" formatCode="_(* #,##0.00_);_(* \(#,##0.00\);_(* &quot;-&quot;??_);_(@_)">
                  <c:v>3.07</c:v>
                </c:pt>
              </c:numCache>
            </c:numRef>
          </c:xVal>
          <c:yVal>
            <c:numRef>
              <c:f>Blad1!$Q$2:$Q$4</c:f>
              <c:numCache>
                <c:formatCode>###0%</c:formatCode>
                <c:ptCount val="3"/>
                <c:pt idx="0">
                  <c:v>0.45300000000000001</c:v>
                </c:pt>
                <c:pt idx="1">
                  <c:v>0.49399999999999999</c:v>
                </c:pt>
                <c:pt idx="2">
                  <c:v>0.41</c:v>
                </c:pt>
              </c:numCache>
            </c:numRef>
          </c:yVal>
          <c:smooth val="0"/>
          <c:extLst>
            <c:ext xmlns:c16="http://schemas.microsoft.com/office/drawing/2014/chart" uri="{C3380CC4-5D6E-409C-BE32-E72D297353CC}">
              <c16:uniqueId val="{00000022-597C-45EC-9B44-4359ABED5592}"/>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c:f>
              <c:numCache>
                <c:formatCode>General</c:formatCode>
                <c:ptCount val="1"/>
                <c:pt idx="0">
                  <c:v>1.2030000000000001</c:v>
                </c:pt>
              </c:numCache>
            </c:numRef>
          </c:xVal>
          <c:yVal>
            <c:numRef>
              <c:f>Blad1!$R$2</c:f>
              <c:numCache>
                <c:formatCode>###0%</c:formatCode>
                <c:ptCount val="1"/>
                <c:pt idx="0">
                  <c:v>0.371</c:v>
                </c:pt>
              </c:numCache>
            </c:numRef>
          </c:yVal>
          <c:smooth val="0"/>
          <c:extLst>
            <c:ext xmlns:c16="http://schemas.microsoft.com/office/drawing/2014/chart" uri="{C3380CC4-5D6E-409C-BE32-E72D297353CC}">
              <c16:uniqueId val="{00000023-597C-45EC-9B44-4359ABED5592}"/>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c:formatCode>
                <c:ptCount val="3"/>
                <c:pt idx="0">
                  <c:v>0.38900000000000001</c:v>
                </c:pt>
                <c:pt idx="1">
                  <c:v>0.44299999999999989</c:v>
                </c:pt>
                <c:pt idx="2">
                  <c:v>0.39800000000000002</c:v>
                </c:pt>
              </c:numCache>
            </c:numRef>
          </c:yVal>
          <c:smooth val="0"/>
          <c:extLst>
            <c:ext xmlns:c16="http://schemas.microsoft.com/office/drawing/2014/chart" uri="{C3380CC4-5D6E-409C-BE32-E72D297353CC}">
              <c16:uniqueId val="{00000024-597C-45EC-9B44-4359ABED559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597C-45EC-9B44-4359ABED559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597C-45EC-9B44-4359ABED559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597C-45EC-9B44-4359ABED559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597C-45EC-9B44-4359ABED559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597C-45EC-9B44-4359ABED559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Contacten met bezoekers zijn leuk</c:v>
                      </c:pt>
                    </c:strCache>
                  </c:strRef>
                </c:xVal>
                <c:yVal>
                  <c:numRef>
                    <c:extLst>
                      <c:ext uri="{02D57815-91ED-43cb-92C2-25804820EDAC}">
                        <c15:formulaRef>
                          <c15:sqref>Blad1!$H$2:$H$4</c15:sqref>
                        </c15:formulaRef>
                      </c:ext>
                    </c:extLst>
                    <c:numCache>
                      <c:formatCode>_(* #,##0.00_);_(* \(#,##0.00\);_(* "-"??_);_(@_)</c:formatCode>
                      <c:ptCount val="3"/>
                      <c:pt idx="1">
                        <c:v>1.66</c:v>
                      </c:pt>
                      <c:pt idx="2">
                        <c:v>2.67</c:v>
                      </c:pt>
                    </c:numCache>
                  </c:numRef>
                </c:yVal>
                <c:smooth val="0"/>
                <c:extLst>
                  <c:ext xmlns:c16="http://schemas.microsoft.com/office/drawing/2014/chart" uri="{C3380CC4-5D6E-409C-BE32-E72D297353CC}">
                    <c16:uniqueId val="{0000002A-597C-45EC-9B44-4359ABED559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597C-45EC-9B44-4359ABED559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597C-45EC-9B44-4359ABED559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97C-45EC-9B44-4359ABED559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Contacten met bezoekers zijn leuk</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_(* #,##0.00_);_(* \(#,##0.00\);_(* "-"??_);_(@_)</c:formatCode>
                      <c:ptCount val="3"/>
                      <c:pt idx="1">
                        <c:v>1.8</c:v>
                      </c:pt>
                      <c:pt idx="2">
                        <c:v>2.8</c:v>
                      </c:pt>
                    </c:numCache>
                  </c:numRef>
                </c:yVal>
                <c:smooth val="0"/>
                <c:extLst xmlns:c15="http://schemas.microsoft.com/office/drawing/2012/chart">
                  <c:ext xmlns:c16="http://schemas.microsoft.com/office/drawing/2014/chart" uri="{C3380CC4-5D6E-409C-BE32-E72D297353CC}">
                    <c16:uniqueId val="{0000002E-597C-45EC-9B44-4359ABED559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597C-45EC-9B44-4359ABED559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597C-45EC-9B44-4359ABED559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97C-45EC-9B44-4359ABED559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97C-45EC-9B44-4359ABED559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97C-45EC-9B44-4359ABED559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97C-45EC-9B44-4359ABED559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Contacten met bezoekers zijn leuk</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_(* #,##0.00_);_(* \(#,##0.00\);_(* "-"??_);_(@_)</c:formatCode>
                      <c:ptCount val="3"/>
                      <c:pt idx="1">
                        <c:v>1.93</c:v>
                      </c:pt>
                      <c:pt idx="2">
                        <c:v>2.94</c:v>
                      </c:pt>
                    </c:numCache>
                  </c:numRef>
                </c:yVal>
                <c:smooth val="0"/>
                <c:extLst xmlns:c15="http://schemas.microsoft.com/office/drawing/2012/chart">
                  <c:ext xmlns:c16="http://schemas.microsoft.com/office/drawing/2014/chart" uri="{C3380CC4-5D6E-409C-BE32-E72D297353CC}">
                    <c16:uniqueId val="{00000035-597C-45EC-9B44-4359ABED559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Contacten met bezoekers zijn leuk</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2" formatCode="_(* #,##0.00_);_(* \(#,##0.00\);_(* &quot;-&quot;??_);_(@_)">
                        <c:v>3.07</c:v>
                      </c:pt>
                    </c:numCache>
                  </c:numRef>
                </c:yVal>
                <c:smooth val="0"/>
                <c:extLst xmlns:c15="http://schemas.microsoft.com/office/drawing/2012/chart">
                  <c:ext xmlns:c16="http://schemas.microsoft.com/office/drawing/2014/chart" uri="{C3380CC4-5D6E-409C-BE32-E72D297353CC}">
                    <c16:uniqueId val="{00000036-597C-45EC-9B44-4359ABED559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zorgt er voor dat we in onze stad meer verbonden zijn met elkaar</c:v>
                      </c:pt>
                      <c:pt idx="1">
                        <c:v>bevordert het begrip voor andere mensen (minder vooroordelen/stereotypes)</c:v>
                      </c:pt>
                      <c:pt idx="2">
                        <c:v>Contacten met bezoekers zijn leuk</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0.0</c:formatCode>
                      <c:ptCount val="3"/>
                      <c:pt idx="0" formatCode="General">
                        <c:v>1.2030000000000001</c:v>
                      </c:pt>
                      <c:pt idx="1">
                        <c:v>2.2029999999999998</c:v>
                      </c:pt>
                      <c:pt idx="2" formatCode="_(* #,##0.00_);_(* \(#,##0.00\);_(* &quot;-&quot;??_);_(@_)">
                        <c:v>3.2</c:v>
                      </c:pt>
                    </c:numCache>
                  </c:numRef>
                </c:yVal>
                <c:smooth val="0"/>
                <c:extLst xmlns:c15="http://schemas.microsoft.com/office/drawing/2012/chart">
                  <c:ext xmlns:c16="http://schemas.microsoft.com/office/drawing/2014/chart" uri="{C3380CC4-5D6E-409C-BE32-E72D297353CC}">
                    <c16:uniqueId val="{00000037-597C-45EC-9B44-4359ABED559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99-4619-9664-76F3DA3E39E0}"/>
                </c:ext>
              </c:extLst>
            </c:dLbl>
            <c:dLbl>
              <c:idx val="1"/>
              <c:layout>
                <c:manualLayout>
                  <c:x val="-2.3148148148148147E-3"/>
                  <c:y val="-4.3231364048253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99-4619-9664-76F3DA3E39E0}"/>
                </c:ext>
              </c:extLst>
            </c:dLbl>
            <c:dLbl>
              <c:idx val="2"/>
              <c:layout>
                <c:manualLayout>
                  <c:x val="1.1574074074073226E-3"/>
                  <c:y val="-8.79832012677563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99-4619-9664-76F3DA3E39E0}"/>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99-4619-9664-76F3DA3E39E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99-4619-9664-76F3DA3E39E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99-4619-9664-76F3DA3E39E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8.4915512746341987E-2</c:v>
                </c:pt>
                <c:pt idx="1">
                  <c:v>0.29058506202243001</c:v>
                </c:pt>
                <c:pt idx="2">
                  <c:v>0.6244994252312227</c:v>
                </c:pt>
              </c:numCache>
            </c:numRef>
          </c:val>
          <c:extLst>
            <c:ext xmlns:c16="http://schemas.microsoft.com/office/drawing/2014/chart" uri="{C3380CC4-5D6E-409C-BE32-E72D297353CC}">
              <c16:uniqueId val="{00000007-8199-4619-9664-76F3DA3E39E0}"/>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99-4619-9664-76F3DA3E39E0}"/>
                </c:ext>
              </c:extLst>
            </c:dLbl>
            <c:dLbl>
              <c:idx val="1"/>
              <c:layout>
                <c:manualLayout>
                  <c:x val="0"/>
                  <c:y val="-4.3231364048253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B2-4F69-AFEB-53E3631A80DD}"/>
                </c:ext>
              </c:extLst>
            </c:dLbl>
            <c:dLbl>
              <c:idx val="2"/>
              <c:layout>
                <c:manualLayout>
                  <c:x val="2.6323774970276933E-3"/>
                  <c:y val="-0.105577339232838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99-4619-9664-76F3DA3E39E0}"/>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0.16089479138065563</c:v>
                </c:pt>
                <c:pt idx="1">
                  <c:v>0.34678592472853803</c:v>
                </c:pt>
                <c:pt idx="2">
                  <c:v>0.4923192838908283</c:v>
                </c:pt>
              </c:numCache>
            </c:numRef>
          </c:val>
          <c:extLst>
            <c:ext xmlns:c16="http://schemas.microsoft.com/office/drawing/2014/chart" uri="{C3380CC4-5D6E-409C-BE32-E72D297353CC}">
              <c16:uniqueId val="{0000000B-8199-4619-9664-76F3DA3E39E0}"/>
            </c:ext>
          </c:extLst>
        </c:ser>
        <c:ser>
          <c:idx val="2"/>
          <c:order val="2"/>
          <c:tx>
            <c:strRef>
              <c:f>Blad1!$D$1</c:f>
              <c:strCache>
                <c:ptCount val="1"/>
                <c:pt idx="0">
                  <c:v>LEUVEN 2023</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7.0418477883957387E-2</c:v>
                </c:pt>
                <c:pt idx="1">
                  <c:v>0.28678496398512032</c:v>
                </c:pt>
                <c:pt idx="2">
                  <c:v>0.64279655813091841</c:v>
                </c:pt>
              </c:numCache>
            </c:numRef>
          </c:val>
          <c:extLst>
            <c:ext xmlns:c16="http://schemas.microsoft.com/office/drawing/2014/chart" uri="{C3380CC4-5D6E-409C-BE32-E72D297353CC}">
              <c16:uniqueId val="{00000010-8199-4619-9664-76F3DA3E39E0}"/>
            </c:ext>
          </c:extLst>
        </c:ser>
        <c:ser>
          <c:idx val="3"/>
          <c:order val="3"/>
          <c:tx>
            <c:strRef>
              <c:f>Blad1!$E$1</c:f>
              <c:strCache>
                <c:ptCount val="1"/>
                <c:pt idx="0">
                  <c:v>MECHELEN 2023</c:v>
                </c:pt>
              </c:strCache>
            </c:strRef>
          </c:tx>
          <c:spPr>
            <a:solidFill>
              <a:srgbClr val="E6B9B8"/>
            </a:solidFill>
            <a:ln>
              <a:noFill/>
            </a:ln>
            <a:effectLst/>
          </c:spPr>
          <c:invertIfNegative val="0"/>
          <c:dLbls>
            <c:spPr>
              <a:noFill/>
              <a:ln w="3175">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7.7023973857757985E-2</c:v>
                </c:pt>
                <c:pt idx="1">
                  <c:v>0.273407722288594</c:v>
                </c:pt>
                <c:pt idx="2">
                  <c:v>0.64956830385365616</c:v>
                </c:pt>
              </c:numCache>
            </c:numRef>
          </c:val>
          <c:extLst>
            <c:ext xmlns:c16="http://schemas.microsoft.com/office/drawing/2014/chart" uri="{C3380CC4-5D6E-409C-BE32-E72D297353CC}">
              <c16:uniqueId val="{00000017-8199-4619-9664-76F3DA3E39E0}"/>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0"/>
                  <c:y val="-6.1345840800297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AC0-4D7A-B20F-324E8B5A4004}"/>
                </c:ext>
              </c:extLst>
            </c:dLbl>
            <c:dLbl>
              <c:idx val="1"/>
              <c:layout>
                <c:manualLayout>
                  <c:x val="-8.3987351322489876E-4"/>
                  <c:y val="-8.0516416050390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199-4619-9664-76F3DA3E39E0}"/>
                </c:ext>
              </c:extLst>
            </c:dLbl>
            <c:dLbl>
              <c:idx val="2"/>
              <c:layout>
                <c:manualLayout>
                  <c:x val="4.9472115038627553E-3"/>
                  <c:y val="-2.134213348275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199-4619-9664-76F3DA3E39E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199-4619-9664-76F3DA3E39E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199-4619-9664-76F3DA3E39E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199-4619-9664-76F3DA3E39E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0.1739303378176755</c:v>
                </c:pt>
                <c:pt idx="1">
                  <c:v>0.28825231761245179</c:v>
                </c:pt>
                <c:pt idx="2">
                  <c:v>0.53781734456988706</c:v>
                </c:pt>
              </c:numCache>
            </c:numRef>
          </c:val>
          <c:extLst>
            <c:ext xmlns:c16="http://schemas.microsoft.com/office/drawing/2014/chart" uri="{C3380CC4-5D6E-409C-BE32-E72D297353CC}">
              <c16:uniqueId val="{0000001D-8199-4619-9664-76F3DA3E39E0}"/>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0.1279267559831658</c:v>
                </c:pt>
                <c:pt idx="1">
                  <c:v>0.30129802460963312</c:v>
                </c:pt>
                <c:pt idx="2">
                  <c:v>0.57077521940717879</c:v>
                </c:pt>
              </c:numCache>
            </c:numRef>
          </c:cat>
          <c:val>
            <c:numRef>
              <c:f>Blad1!$G$2:$G$4</c:f>
              <c:numCache>
                <c:formatCode>###0%</c:formatCode>
                <c:ptCount val="3"/>
                <c:pt idx="0">
                  <c:v>0.1279267559831658</c:v>
                </c:pt>
                <c:pt idx="1">
                  <c:v>0.30129802460963312</c:v>
                </c:pt>
                <c:pt idx="2">
                  <c:v>0.57077521940717879</c:v>
                </c:pt>
              </c:numCache>
            </c:numRef>
          </c:val>
          <c:extLst>
            <c:ext xmlns:c16="http://schemas.microsoft.com/office/drawing/2014/chart" uri="{C3380CC4-5D6E-409C-BE32-E72D297353CC}">
              <c16:uniqueId val="{0000001E-8199-4619-9664-76F3DA3E39E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0.00</c:formatCode>
                <c:ptCount val="3"/>
                <c:pt idx="0">
                  <c:v>0.65</c:v>
                </c:pt>
                <c:pt idx="1">
                  <c:v>1.66</c:v>
                </c:pt>
                <c:pt idx="2">
                  <c:v>2.66</c:v>
                </c:pt>
              </c:numCache>
            </c:numRef>
          </c:xVal>
          <c:yVal>
            <c:numRef>
              <c:f>Blad1!$N$2:$N$4</c:f>
              <c:numCache>
                <c:formatCode>###0.0%</c:formatCode>
                <c:ptCount val="3"/>
                <c:pt idx="0">
                  <c:v>0.214</c:v>
                </c:pt>
                <c:pt idx="1">
                  <c:v>0.36399999999999999</c:v>
                </c:pt>
                <c:pt idx="2">
                  <c:v>0.42199999999999999</c:v>
                </c:pt>
              </c:numCache>
            </c:numRef>
          </c:yVal>
          <c:smooth val="0"/>
          <c:extLst>
            <c:ext xmlns:c16="http://schemas.microsoft.com/office/drawing/2014/chart" uri="{C3380CC4-5D6E-409C-BE32-E72D297353CC}">
              <c16:uniqueId val="{0000001F-8199-4619-9664-76F3DA3E39E0}"/>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formatCode="0.00">
                  <c:v>0.8</c:v>
                </c:pt>
                <c:pt idx="2" formatCode="0.00">
                  <c:v>2.8</c:v>
                </c:pt>
              </c:numCache>
            </c:numRef>
          </c:xVal>
          <c:yVal>
            <c:numRef>
              <c:f>Blad1!$O$2:$O$4</c:f>
              <c:numCache>
                <c:formatCode>###0.0%</c:formatCode>
                <c:ptCount val="3"/>
                <c:pt idx="0">
                  <c:v>0.29099999999999998</c:v>
                </c:pt>
                <c:pt idx="1">
                  <c:v>0.36499999999999999</c:v>
                </c:pt>
                <c:pt idx="2">
                  <c:v>0.34399999999999997</c:v>
                </c:pt>
              </c:numCache>
            </c:numRef>
          </c:yVal>
          <c:smooth val="0"/>
          <c:extLst>
            <c:ext xmlns:c16="http://schemas.microsoft.com/office/drawing/2014/chart" uri="{C3380CC4-5D6E-409C-BE32-E72D297353CC}">
              <c16:uniqueId val="{00000020-8199-4619-9664-76F3DA3E39E0}"/>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0.00</c:formatCode>
                <c:ptCount val="3"/>
                <c:pt idx="0">
                  <c:v>0.95</c:v>
                </c:pt>
                <c:pt idx="1">
                  <c:v>1.93</c:v>
                </c:pt>
                <c:pt idx="2">
                  <c:v>2.93</c:v>
                </c:pt>
              </c:numCache>
            </c:numRef>
          </c:xVal>
          <c:yVal>
            <c:numRef>
              <c:f>Blad1!$P$2:$P$4</c:f>
              <c:numCache>
                <c:formatCode>###0.0%</c:formatCode>
                <c:ptCount val="3"/>
                <c:pt idx="0">
                  <c:v>0.22500000000000001</c:v>
                </c:pt>
                <c:pt idx="1">
                  <c:v>0.38300000000000001</c:v>
                </c:pt>
                <c:pt idx="2">
                  <c:v>0.39100000000000001</c:v>
                </c:pt>
              </c:numCache>
            </c:numRef>
          </c:yVal>
          <c:smooth val="0"/>
          <c:extLst>
            <c:ext xmlns:c16="http://schemas.microsoft.com/office/drawing/2014/chart" uri="{C3380CC4-5D6E-409C-BE32-E72D297353CC}">
              <c16:uniqueId val="{00000021-8199-4619-9664-76F3DA3E39E0}"/>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0.00</c:formatCode>
                <c:ptCount val="3"/>
                <c:pt idx="0">
                  <c:v>1.05</c:v>
                </c:pt>
                <c:pt idx="1">
                  <c:v>2.06</c:v>
                </c:pt>
                <c:pt idx="2">
                  <c:v>3.07</c:v>
                </c:pt>
              </c:numCache>
            </c:numRef>
          </c:xVal>
          <c:yVal>
            <c:numRef>
              <c:f>Blad1!$Q$2:$Q$4</c:f>
              <c:numCache>
                <c:formatCode>###0.0%</c:formatCode>
                <c:ptCount val="3"/>
                <c:pt idx="0">
                  <c:v>0.19500000000000001</c:v>
                </c:pt>
                <c:pt idx="1">
                  <c:v>0.39500000000000002</c:v>
                </c:pt>
                <c:pt idx="2">
                  <c:v>0.41</c:v>
                </c:pt>
              </c:numCache>
            </c:numRef>
          </c:yVal>
          <c:smooth val="0"/>
          <c:extLst>
            <c:ext xmlns:c16="http://schemas.microsoft.com/office/drawing/2014/chart" uri="{C3380CC4-5D6E-409C-BE32-E72D297353CC}">
              <c16:uniqueId val="{00000022-8199-4619-9664-76F3DA3E39E0}"/>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0.00</c:formatCode>
                <c:ptCount val="3"/>
                <c:pt idx="0">
                  <c:v>1.2</c:v>
                </c:pt>
                <c:pt idx="1">
                  <c:v>2.2000000000000002</c:v>
                </c:pt>
                <c:pt idx="2">
                  <c:v>3.21</c:v>
                </c:pt>
              </c:numCache>
            </c:numRef>
          </c:xVal>
          <c:yVal>
            <c:numRef>
              <c:f>Blad1!$R$2:$R$4</c:f>
              <c:numCache>
                <c:formatCode>###0.0%</c:formatCode>
                <c:ptCount val="3"/>
                <c:pt idx="0">
                  <c:v>0.23100000000000001</c:v>
                </c:pt>
                <c:pt idx="1">
                  <c:v>0.34300000000000003</c:v>
                </c:pt>
                <c:pt idx="2">
                  <c:v>0.42699999999999999</c:v>
                </c:pt>
              </c:numCache>
            </c:numRef>
          </c:yVal>
          <c:smooth val="0"/>
          <c:extLst>
            <c:ext xmlns:c16="http://schemas.microsoft.com/office/drawing/2014/chart" uri="{C3380CC4-5D6E-409C-BE32-E72D297353CC}">
              <c16:uniqueId val="{00000023-8199-4619-9664-76F3DA3E39E0}"/>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0.00</c:formatCode>
                <c:ptCount val="3"/>
                <c:pt idx="0">
                  <c:v>1.33</c:v>
                </c:pt>
                <c:pt idx="1">
                  <c:v>2.34</c:v>
                </c:pt>
                <c:pt idx="2">
                  <c:v>3.33</c:v>
                </c:pt>
              </c:numCache>
            </c:numRef>
          </c:xVal>
          <c:yVal>
            <c:numRef>
              <c:f>Blad1!$S$2:$S$4</c:f>
              <c:numCache>
                <c:formatCode>###0.0%</c:formatCode>
                <c:ptCount val="3"/>
                <c:pt idx="0">
                  <c:v>0.23499999999999999</c:v>
                </c:pt>
                <c:pt idx="1">
                  <c:v>0.36699999999999999</c:v>
                </c:pt>
                <c:pt idx="2">
                  <c:v>0.39800000000000002</c:v>
                </c:pt>
              </c:numCache>
            </c:numRef>
          </c:yVal>
          <c:smooth val="0"/>
          <c:extLst>
            <c:ext xmlns:c16="http://schemas.microsoft.com/office/drawing/2014/chart" uri="{C3380CC4-5D6E-409C-BE32-E72D297353CC}">
              <c16:uniqueId val="{00000024-8199-4619-9664-76F3DA3E39E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8199-4619-9664-76F3DA3E39E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8199-4619-9664-76F3DA3E39E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8199-4619-9664-76F3DA3E39E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199-4619-9664-76F3DA3E39E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0.00</c:formatCode>
                      <c:ptCount val="3"/>
                      <c:pt idx="0">
                        <c:v>0.65</c:v>
                      </c:pt>
                      <c:pt idx="1">
                        <c:v>1.66</c:v>
                      </c:pt>
                      <c:pt idx="2">
                        <c:v>2.66</c:v>
                      </c:pt>
                    </c:numCache>
                  </c:numRef>
                </c:yVal>
                <c:smooth val="0"/>
                <c:extLst>
                  <c:ext xmlns:c16="http://schemas.microsoft.com/office/drawing/2014/chart" uri="{C3380CC4-5D6E-409C-BE32-E72D297353CC}">
                    <c16:uniqueId val="{0000002A-8199-4619-9664-76F3DA3E39E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8199-4619-9664-76F3DA3E39E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8199-4619-9664-76F3DA3E39E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formatCode="0.00">
                        <c:v>0.8</c:v>
                      </c:pt>
                      <c:pt idx="2" formatCode="0.00">
                        <c:v>2.8</c:v>
                      </c:pt>
                    </c:numCache>
                  </c:numRef>
                </c:yVal>
                <c:smooth val="0"/>
                <c:extLst xmlns:c15="http://schemas.microsoft.com/office/drawing/2012/chart">
                  <c:ext xmlns:c16="http://schemas.microsoft.com/office/drawing/2014/chart" uri="{C3380CC4-5D6E-409C-BE32-E72D297353CC}">
                    <c16:uniqueId val="{0000002E-8199-4619-9664-76F3DA3E39E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199-4619-9664-76F3DA3E39E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199-4619-9664-76F3DA3E39E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199-4619-9664-76F3DA3E39E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199-4619-9664-76F3DA3E39E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199-4619-9664-76F3DA3E39E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199-4619-9664-76F3DA3E39E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0.00</c:formatCode>
                      <c:ptCount val="3"/>
                      <c:pt idx="0">
                        <c:v>0.95</c:v>
                      </c:pt>
                      <c:pt idx="1">
                        <c:v>1.93</c:v>
                      </c:pt>
                      <c:pt idx="2">
                        <c:v>2.93</c:v>
                      </c:pt>
                    </c:numCache>
                  </c:numRef>
                </c:yVal>
                <c:smooth val="0"/>
                <c:extLst xmlns:c15="http://schemas.microsoft.com/office/drawing/2012/chart">
                  <c:ext xmlns:c16="http://schemas.microsoft.com/office/drawing/2014/chart" uri="{C3380CC4-5D6E-409C-BE32-E72D297353CC}">
                    <c16:uniqueId val="{00000035-8199-4619-9664-76F3DA3E39E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0.00</c:formatCode>
                      <c:ptCount val="3"/>
                      <c:pt idx="0">
                        <c:v>1.05</c:v>
                      </c:pt>
                      <c:pt idx="1">
                        <c:v>2.06</c:v>
                      </c:pt>
                      <c:pt idx="2">
                        <c:v>3.07</c:v>
                      </c:pt>
                    </c:numCache>
                  </c:numRef>
                </c:yVal>
                <c:smooth val="0"/>
                <c:extLst xmlns:c15="http://schemas.microsoft.com/office/drawing/2012/chart">
                  <c:ext xmlns:c16="http://schemas.microsoft.com/office/drawing/2014/chart" uri="{C3380CC4-5D6E-409C-BE32-E72D297353CC}">
                    <c16:uniqueId val="{00000036-8199-4619-9664-76F3DA3E39E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0.00</c:formatCode>
                      <c:ptCount val="3"/>
                      <c:pt idx="0">
                        <c:v>1.2</c:v>
                      </c:pt>
                      <c:pt idx="1">
                        <c:v>2.2000000000000002</c:v>
                      </c:pt>
                      <c:pt idx="2">
                        <c:v>3.21</c:v>
                      </c:pt>
                    </c:numCache>
                  </c:numRef>
                </c:yVal>
                <c:smooth val="0"/>
                <c:extLst xmlns:c15="http://schemas.microsoft.com/office/drawing/2012/chart">
                  <c:ext xmlns:c16="http://schemas.microsoft.com/office/drawing/2014/chart" uri="{C3380CC4-5D6E-409C-BE32-E72D297353CC}">
                    <c16:uniqueId val="{00000037-8199-4619-9664-76F3DA3E39E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607696984"/>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9A-4672-9CCF-F85C079777E1}"/>
                </c:ext>
              </c:extLst>
            </c:dLbl>
            <c:dLbl>
              <c:idx val="1"/>
              <c:layout>
                <c:manualLayout>
                  <c:x val="-2.3148148148148147E-3"/>
                  <c:y val="-4.3231364048253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9A-4672-9CCF-F85C079777E1}"/>
                </c:ext>
              </c:extLst>
            </c:dLbl>
            <c:dLbl>
              <c:idx val="2"/>
              <c:layout>
                <c:manualLayout>
                  <c:x val="-2.7911492421240094E-3"/>
                  <c:y val="-0.112319343744414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89A-4672-9CCF-F85C079777E1}"/>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9A-4672-9CCF-F85C079777E1}"/>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89A-4672-9CCF-F85C079777E1}"/>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9A-4672-9CCF-F85C079777E1}"/>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Blad1!$B$2:$B$4</c:f>
              <c:numCache>
                <c:formatCode>###0%</c:formatCode>
                <c:ptCount val="3"/>
                <c:pt idx="0">
                  <c:v>0.25037378753840805</c:v>
                </c:pt>
                <c:pt idx="1">
                  <c:v>0.25764667873805874</c:v>
                </c:pt>
                <c:pt idx="2">
                  <c:v>0.49197953372352177</c:v>
                </c:pt>
              </c:numCache>
            </c:numRef>
          </c:val>
          <c:extLst>
            <c:ext xmlns:c16="http://schemas.microsoft.com/office/drawing/2014/chart" uri="{C3380CC4-5D6E-409C-BE32-E72D297353CC}">
              <c16:uniqueId val="{00000007-889A-4672-9CCF-F85C079777E1}"/>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89A-4672-9CCF-F85C079777E1}"/>
                </c:ext>
              </c:extLst>
            </c:dLbl>
            <c:dLbl>
              <c:idx val="1"/>
              <c:layout>
                <c:manualLayout>
                  <c:x val="0"/>
                  <c:y val="-4.3231364048253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89A-4672-9CCF-F85C079777E1}"/>
                </c:ext>
              </c:extLst>
            </c:dLbl>
            <c:dLbl>
              <c:idx val="2"/>
              <c:layout>
                <c:manualLayout>
                  <c:x val="2.6323774970276933E-3"/>
                  <c:y val="-0.105577339232838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89A-4672-9CCF-F85C079777E1}"/>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Blad1!$C$2:$C$4</c:f>
              <c:numCache>
                <c:formatCode>###0%</c:formatCode>
                <c:ptCount val="3"/>
                <c:pt idx="0">
                  <c:v>0.16664308189843913</c:v>
                </c:pt>
                <c:pt idx="1">
                  <c:v>0.27441991430577106</c:v>
                </c:pt>
                <c:pt idx="2">
                  <c:v>0.55893700379581701</c:v>
                </c:pt>
              </c:numCache>
            </c:numRef>
          </c:val>
          <c:extLst>
            <c:ext xmlns:c16="http://schemas.microsoft.com/office/drawing/2014/chart" uri="{C3380CC4-5D6E-409C-BE32-E72D297353CC}">
              <c16:uniqueId val="{0000000C-889A-4672-9CCF-F85C079777E1}"/>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073E-3"/>
                  <c:y val="-3.7619229492277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89A-4672-9CCF-F85C079777E1}"/>
                </c:ext>
              </c:extLst>
            </c:dLbl>
            <c:dLbl>
              <c:idx val="1"/>
              <c:layout>
                <c:manualLayout>
                  <c:x val="1.1574074074074073E-3"/>
                  <c:y val="-1.7368569277863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89A-4672-9CCF-F85C079777E1}"/>
                </c:ext>
              </c:extLst>
            </c:dLbl>
            <c:dLbl>
              <c:idx val="2"/>
              <c:layout>
                <c:manualLayout>
                  <c:x val="7.5795890008903515E-3"/>
                  <c:y val="-9.99807388551030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89A-4672-9CCF-F85C079777E1}"/>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Blad1!$D$2:$D$4</c:f>
              <c:numCache>
                <c:formatCode>###0%</c:formatCode>
                <c:ptCount val="3"/>
                <c:pt idx="0">
                  <c:v>0.15948322301084214</c:v>
                </c:pt>
                <c:pt idx="1">
                  <c:v>0.27158108951554361</c:v>
                </c:pt>
                <c:pt idx="2">
                  <c:v>0.56893568747360468</c:v>
                </c:pt>
              </c:numCache>
            </c:numRef>
          </c:val>
          <c:extLst>
            <c:ext xmlns:c16="http://schemas.microsoft.com/office/drawing/2014/chart" uri="{C3380CC4-5D6E-409C-BE32-E72D297353CC}">
              <c16:uniqueId val="{00000011-889A-4672-9CCF-F85C079777E1}"/>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2.3148148148148147E-3"/>
                  <c:y val="-3.9664833248345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89A-4672-9CCF-F85C079777E1}"/>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89A-4672-9CCF-F85C079777E1}"/>
                </c:ext>
              </c:extLst>
            </c:dLbl>
            <c:dLbl>
              <c:idx val="2"/>
              <c:layout>
                <c:manualLayout>
                  <c:x val="1.5877174509631599E-4"/>
                  <c:y val="-0.100816998594359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89A-4672-9CCF-F85C079777E1}"/>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89A-4672-9CCF-F85C079777E1}"/>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89A-4672-9CCF-F85C079777E1}"/>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Blad1!$E$2:$E$4</c:f>
              <c:numCache>
                <c:formatCode>###0%</c:formatCode>
                <c:ptCount val="3"/>
                <c:pt idx="0">
                  <c:v>0.17934144545525293</c:v>
                </c:pt>
                <c:pt idx="1">
                  <c:v>0.25161006367656841</c:v>
                </c:pt>
                <c:pt idx="2">
                  <c:v>0.56904849086818676</c:v>
                </c:pt>
              </c:numCache>
            </c:numRef>
          </c:val>
          <c:extLst>
            <c:ext xmlns:c16="http://schemas.microsoft.com/office/drawing/2014/chart" uri="{C3380CC4-5D6E-409C-BE32-E72D297353CC}">
              <c16:uniqueId val="{00000018-889A-4672-9CCF-F85C079777E1}"/>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89A-4672-9CCF-F85C079777E1}"/>
                </c:ext>
              </c:extLst>
            </c:dLbl>
            <c:dLbl>
              <c:idx val="2"/>
              <c:layout>
                <c:manualLayout>
                  <c:x val="3.6310227553489082E-3"/>
                  <c:y val="-7.50197441830134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89A-4672-9CCF-F85C079777E1}"/>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89A-4672-9CCF-F85C079777E1}"/>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89A-4672-9CCF-F85C079777E1}"/>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89A-4672-9CCF-F85C079777E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Minstens wekelijks</c:v>
                </c:pt>
                <c:pt idx="1">
                  <c:v>Maandelijks</c:v>
                </c:pt>
                <c:pt idx="2">
                  <c:v>(Bijna) nooit</c:v>
                </c:pt>
              </c:strCache>
            </c:strRef>
          </c:cat>
          <c:val>
            <c:numRef>
              <c:f>Blad1!$F$2:$F$4</c:f>
              <c:numCache>
                <c:formatCode>###0%</c:formatCode>
                <c:ptCount val="3"/>
                <c:pt idx="0">
                  <c:v>0.29023437664299562</c:v>
                </c:pt>
                <c:pt idx="1">
                  <c:v>0.25900480796378655</c:v>
                </c:pt>
                <c:pt idx="2">
                  <c:v>0.45076081539324503</c:v>
                </c:pt>
              </c:numCache>
            </c:numRef>
          </c:val>
          <c:extLst>
            <c:ext xmlns:c16="http://schemas.microsoft.com/office/drawing/2014/chart" uri="{C3380CC4-5D6E-409C-BE32-E72D297353CC}">
              <c16:uniqueId val="{0000001E-889A-4672-9CCF-F85C079777E1}"/>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3.472222222222222E-3"/>
                  <c:y val="-2.0174636555851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89A-4672-9CCF-F85C079777E1}"/>
                </c:ext>
              </c:extLst>
            </c:dLbl>
            <c:dLbl>
              <c:idx val="1"/>
              <c:layout>
                <c:manualLayout>
                  <c:x val="1.1574074074074073E-3"/>
                  <c:y val="-2.8820909365502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89A-4672-9CCF-F85C079777E1}"/>
                </c:ext>
              </c:extLst>
            </c:dLbl>
            <c:dLbl>
              <c:idx val="2"/>
              <c:layout>
                <c:manualLayout>
                  <c:x val="0"/>
                  <c:y val="-0.115023451500557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7F-4203-9D0B-EF71BF9F47E6}"/>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0.22035741151210886</c:v>
                </c:pt>
                <c:pt idx="1">
                  <c:v>0.26339451170764</c:v>
                </c:pt>
                <c:pt idx="2">
                  <c:v>0.51624807678023188</c:v>
                </c:pt>
              </c:numCache>
            </c:numRef>
          </c:cat>
          <c:val>
            <c:numRef>
              <c:f>Blad1!$G$2:$G$4</c:f>
              <c:numCache>
                <c:formatCode>###0%</c:formatCode>
                <c:ptCount val="3"/>
                <c:pt idx="0">
                  <c:v>0.22035741151210886</c:v>
                </c:pt>
                <c:pt idx="1">
                  <c:v>0.26339451170764</c:v>
                </c:pt>
                <c:pt idx="2">
                  <c:v>0.51624807678023188</c:v>
                </c:pt>
              </c:numCache>
            </c:numRef>
          </c:val>
          <c:extLst>
            <c:ext xmlns:c16="http://schemas.microsoft.com/office/drawing/2014/chart" uri="{C3380CC4-5D6E-409C-BE32-E72D297353CC}">
              <c16:uniqueId val="{00000021-889A-4672-9CCF-F85C079777E1}"/>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x"/>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3C-889A-4672-9CCF-F85C079777E1}"/>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3D-889A-4672-9CCF-F85C079777E1}"/>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3-F85D-415B-96F1-98D864FB3A9E}"/>
              </c:ext>
            </c:extLst>
          </c:dPt>
          <c:xVal>
            <c:numRef>
              <c:f>Blad1!$H$2:$H$4</c:f>
              <c:numCache>
                <c:formatCode>_(* #,##0.00_);_(* \(#,##0.00\);_(* "-"??_);_(@_)</c:formatCode>
                <c:ptCount val="3"/>
                <c:pt idx="1">
                  <c:v>1.66</c:v>
                </c:pt>
                <c:pt idx="2">
                  <c:v>2.66</c:v>
                </c:pt>
              </c:numCache>
            </c:numRef>
          </c:xVal>
          <c:yVal>
            <c:numRef>
              <c:f>Blad1!$N$2:$N$4</c:f>
              <c:numCache>
                <c:formatCode>###0%</c:formatCode>
                <c:ptCount val="3"/>
                <c:pt idx="0">
                  <c:v>0.23899999999999999</c:v>
                </c:pt>
                <c:pt idx="1">
                  <c:v>0.20300000000000001</c:v>
                </c:pt>
                <c:pt idx="2">
                  <c:v>0.55899999999999994</c:v>
                </c:pt>
              </c:numCache>
            </c:numRef>
          </c:yVal>
          <c:smooth val="0"/>
          <c:extLst>
            <c:ext xmlns:c16="http://schemas.microsoft.com/office/drawing/2014/chart" uri="{C3380CC4-5D6E-409C-BE32-E72D297353CC}">
              <c16:uniqueId val="{00000022-889A-4672-9CCF-F85C079777E1}"/>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1">
                  <c:v>1.8</c:v>
                </c:pt>
                <c:pt idx="2">
                  <c:v>2.8</c:v>
                </c:pt>
              </c:numCache>
            </c:numRef>
          </c:xVal>
          <c:yVal>
            <c:numRef>
              <c:f>Blad1!$O$2:$O$4</c:f>
              <c:numCache>
                <c:formatCode>###0%</c:formatCode>
                <c:ptCount val="3"/>
                <c:pt idx="0">
                  <c:v>0.18</c:v>
                </c:pt>
                <c:pt idx="1">
                  <c:v>0.19600000000000001</c:v>
                </c:pt>
                <c:pt idx="2">
                  <c:v>0.623</c:v>
                </c:pt>
              </c:numCache>
            </c:numRef>
          </c:yVal>
          <c:smooth val="0"/>
          <c:extLst>
            <c:ext xmlns:c16="http://schemas.microsoft.com/office/drawing/2014/chart" uri="{C3380CC4-5D6E-409C-BE32-E72D297353CC}">
              <c16:uniqueId val="{00000023-889A-4672-9CCF-F85C079777E1}"/>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1">
                  <c:v>1.93</c:v>
                </c:pt>
                <c:pt idx="2">
                  <c:v>2.93</c:v>
                </c:pt>
              </c:numCache>
            </c:numRef>
          </c:xVal>
          <c:yVal>
            <c:numRef>
              <c:f>Blad1!$P$2:$P$4</c:f>
              <c:numCache>
                <c:formatCode>###0%</c:formatCode>
                <c:ptCount val="3"/>
                <c:pt idx="0">
                  <c:v>0.16300000000000001</c:v>
                </c:pt>
                <c:pt idx="1">
                  <c:v>0.191</c:v>
                </c:pt>
                <c:pt idx="2">
                  <c:v>0.64700000000000002</c:v>
                </c:pt>
              </c:numCache>
            </c:numRef>
          </c:yVal>
          <c:smooth val="0"/>
          <c:extLst>
            <c:ext xmlns:c16="http://schemas.microsoft.com/office/drawing/2014/chart" uri="{C3380CC4-5D6E-409C-BE32-E72D297353CC}">
              <c16:uniqueId val="{00000024-889A-4672-9CCF-F85C079777E1}"/>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1">
                  <c:v>2.0699999999999998</c:v>
                </c:pt>
                <c:pt idx="2">
                  <c:v>3.07</c:v>
                </c:pt>
              </c:numCache>
            </c:numRef>
          </c:xVal>
          <c:yVal>
            <c:numRef>
              <c:f>Blad1!$Q$2:$Q$4</c:f>
              <c:numCache>
                <c:formatCode>###0%</c:formatCode>
                <c:ptCount val="3"/>
                <c:pt idx="0">
                  <c:v>0.13300000000000001</c:v>
                </c:pt>
                <c:pt idx="1">
                  <c:v>0.182</c:v>
                </c:pt>
                <c:pt idx="2">
                  <c:v>0.68500000000000005</c:v>
                </c:pt>
              </c:numCache>
            </c:numRef>
          </c:yVal>
          <c:smooth val="0"/>
          <c:extLst>
            <c:ext xmlns:c16="http://schemas.microsoft.com/office/drawing/2014/chart" uri="{C3380CC4-5D6E-409C-BE32-E72D297353CC}">
              <c16:uniqueId val="{00000025-889A-4672-9CCF-F85C079777E1}"/>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2">
                  <c:v>3.2</c:v>
                </c:pt>
              </c:numCache>
            </c:numRef>
          </c:xVal>
          <c:yVal>
            <c:numRef>
              <c:f>Blad1!$R$2:$R$4</c:f>
              <c:numCache>
                <c:formatCode>###0%</c:formatCode>
                <c:ptCount val="3"/>
                <c:pt idx="0">
                  <c:v>0.24099999999999999</c:v>
                </c:pt>
                <c:pt idx="1">
                  <c:v>0.23499999999999999</c:v>
                </c:pt>
                <c:pt idx="2">
                  <c:v>0.52400000000000002</c:v>
                </c:pt>
              </c:numCache>
            </c:numRef>
          </c:yVal>
          <c:smooth val="0"/>
          <c:extLst>
            <c:ext xmlns:c16="http://schemas.microsoft.com/office/drawing/2014/chart" uri="{C3380CC4-5D6E-409C-BE32-E72D297353CC}">
              <c16:uniqueId val="{00000026-889A-4672-9CCF-F85C079777E1}"/>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1">
                  <c:v>2.33</c:v>
                </c:pt>
                <c:pt idx="2">
                  <c:v>3.33</c:v>
                </c:pt>
              </c:numCache>
            </c:numRef>
          </c:xVal>
          <c:yVal>
            <c:numRef>
              <c:f>Blad1!$S$2:$S$4</c:f>
              <c:numCache>
                <c:formatCode>###0%</c:formatCode>
                <c:ptCount val="3"/>
                <c:pt idx="0">
                  <c:v>0.19800000000000001</c:v>
                </c:pt>
                <c:pt idx="1">
                  <c:v>0.20399999999999999</c:v>
                </c:pt>
                <c:pt idx="2">
                  <c:v>0.59799999999999998</c:v>
                </c:pt>
              </c:numCache>
            </c:numRef>
          </c:yVal>
          <c:smooth val="0"/>
          <c:extLst>
            <c:ext xmlns:c16="http://schemas.microsoft.com/office/drawing/2014/chart" uri="{C3380CC4-5D6E-409C-BE32-E72D297353CC}">
              <c16:uniqueId val="{00000027-889A-4672-9CCF-F85C079777E1}"/>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889A-4672-9CCF-F85C079777E1}"/>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889A-4672-9CCF-F85C079777E1}"/>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889A-4672-9CCF-F85C079777E1}"/>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89A-4672-9CCF-F85C079777E1}"/>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889A-4672-9CCF-F85C079777E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Minstens wekelijks</c:v>
                      </c:pt>
                      <c:pt idx="1">
                        <c:v>Maandelijks</c:v>
                      </c:pt>
                      <c:pt idx="2">
                        <c:v>(Bijna) nooit</c:v>
                      </c:pt>
                    </c:strCache>
                  </c:strRef>
                </c:xVal>
                <c:yVal>
                  <c:numRef>
                    <c:extLst>
                      <c:ext uri="{02D57815-91ED-43cb-92C2-25804820EDAC}">
                        <c15:formulaRef>
                          <c15:sqref>Blad1!$H$2:$H$4</c15:sqref>
                        </c15:formulaRef>
                      </c:ext>
                    </c:extLst>
                    <c:numCache>
                      <c:formatCode>_(* #,##0.00_);_(* \(#,##0.00\);_(* "-"??_);_(@_)</c:formatCode>
                      <c:ptCount val="3"/>
                      <c:pt idx="1">
                        <c:v>1.66</c:v>
                      </c:pt>
                      <c:pt idx="2">
                        <c:v>2.66</c:v>
                      </c:pt>
                    </c:numCache>
                  </c:numRef>
                </c:yVal>
                <c:smooth val="0"/>
                <c:extLst>
                  <c:ext xmlns:c16="http://schemas.microsoft.com/office/drawing/2014/chart" uri="{C3380CC4-5D6E-409C-BE32-E72D297353CC}">
                    <c16:uniqueId val="{0000002D-889A-4672-9CCF-F85C079777E1}"/>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889A-4672-9CCF-F85C079777E1}"/>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889A-4672-9CCF-F85C079777E1}"/>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889A-4672-9CCF-F85C079777E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Minstens wekelijks</c:v>
                      </c:pt>
                      <c:pt idx="1">
                        <c:v>Maandelijks</c:v>
                      </c:pt>
                      <c:pt idx="2">
                        <c:v>(Bijna) nooit</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1">
                        <c:v>1.8</c:v>
                      </c:pt>
                      <c:pt idx="2">
                        <c:v>2.8</c:v>
                      </c:pt>
                    </c:numCache>
                  </c:numRef>
                </c:yVal>
                <c:smooth val="0"/>
                <c:extLst xmlns:c15="http://schemas.microsoft.com/office/drawing/2012/chart">
                  <c:ext xmlns:c16="http://schemas.microsoft.com/office/drawing/2014/chart" uri="{C3380CC4-5D6E-409C-BE32-E72D297353CC}">
                    <c16:uniqueId val="{00000031-889A-4672-9CCF-F85C079777E1}"/>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89A-4672-9CCF-F85C079777E1}"/>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89A-4672-9CCF-F85C079777E1}"/>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889A-4672-9CCF-F85C079777E1}"/>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89A-4672-9CCF-F85C079777E1}"/>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89A-4672-9CCF-F85C079777E1}"/>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889A-4672-9CCF-F85C079777E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Minstens wekelijks</c:v>
                      </c:pt>
                      <c:pt idx="1">
                        <c:v>Maandelijks</c:v>
                      </c:pt>
                      <c:pt idx="2">
                        <c:v>(Bijna) nooit</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1">
                        <c:v>1.93</c:v>
                      </c:pt>
                      <c:pt idx="2">
                        <c:v>2.93</c:v>
                      </c:pt>
                    </c:numCache>
                  </c:numRef>
                </c:yVal>
                <c:smooth val="0"/>
                <c:extLst xmlns:c15="http://schemas.microsoft.com/office/drawing/2012/chart">
                  <c:ext xmlns:c16="http://schemas.microsoft.com/office/drawing/2014/chart" uri="{C3380CC4-5D6E-409C-BE32-E72D297353CC}">
                    <c16:uniqueId val="{00000038-889A-4672-9CCF-F85C079777E1}"/>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Minstens wekelijks</c:v>
                      </c:pt>
                      <c:pt idx="1">
                        <c:v>Maandelijks</c:v>
                      </c:pt>
                      <c:pt idx="2">
                        <c:v>(Bijna) nooit</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pt idx="2">
                        <c:v>3.07</c:v>
                      </c:pt>
                    </c:numCache>
                  </c:numRef>
                </c:yVal>
                <c:smooth val="0"/>
                <c:extLst xmlns:c15="http://schemas.microsoft.com/office/drawing/2012/chart">
                  <c:ext xmlns:c16="http://schemas.microsoft.com/office/drawing/2014/chart" uri="{C3380CC4-5D6E-409C-BE32-E72D297353CC}">
                    <c16:uniqueId val="{00000039-889A-4672-9CCF-F85C079777E1}"/>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Minstens wekelijks</c:v>
                      </c:pt>
                      <c:pt idx="1">
                        <c:v>Maandelijks</c:v>
                      </c:pt>
                      <c:pt idx="2">
                        <c:v>(Bijna) nooit</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2">
                        <c:v>3.2</c:v>
                      </c:pt>
                    </c:numCache>
                  </c:numRef>
                </c:yVal>
                <c:smooth val="0"/>
                <c:extLst xmlns:c15="http://schemas.microsoft.com/office/drawing/2012/chart">
                  <c:ext xmlns:c16="http://schemas.microsoft.com/office/drawing/2014/chart" uri="{C3380CC4-5D6E-409C-BE32-E72D297353CC}">
                    <c16:uniqueId val="{0000003A-889A-4672-9CCF-F85C079777E1}"/>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607696984"/>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5.7870370370370367E-3"/>
                  <c:y val="-1.7140498302176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EA5-4ABF-901A-A0C85015DFD7}"/>
                </c:ext>
              </c:extLst>
            </c:dLbl>
            <c:dLbl>
              <c:idx val="1"/>
              <c:layout>
                <c:manualLayout>
                  <c:x val="-2.3148148148148147E-3"/>
                  <c:y val="-4.3231364048253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A5-4ABF-901A-A0C85015DFD7}"/>
                </c:ext>
              </c:extLst>
            </c:dLbl>
            <c:dLbl>
              <c:idx val="2"/>
              <c:layout>
                <c:manualLayout>
                  <c:x val="1.1574074074073226E-3"/>
                  <c:y val="-8.79832012677563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A5-4ABF-901A-A0C85015DFD7}"/>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EA5-4ABF-901A-A0C85015DFD7}"/>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EA5-4ABF-901A-A0C85015DFD7}"/>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EA5-4ABF-901A-A0C85015DFD7}"/>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0.10771843091880236</c:v>
                </c:pt>
                <c:pt idx="1">
                  <c:v>0.29144158020090138</c:v>
                </c:pt>
                <c:pt idx="2">
                  <c:v>0.60083998888029067</c:v>
                </c:pt>
              </c:numCache>
            </c:numRef>
          </c:val>
          <c:extLst>
            <c:ext xmlns:c16="http://schemas.microsoft.com/office/drawing/2014/chart" uri="{C3380CC4-5D6E-409C-BE32-E72D297353CC}">
              <c16:uniqueId val="{00000007-6EA5-4ABF-901A-A0C85015DFD7}"/>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6.0841620479457385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EA5-4ABF-901A-A0C85015DFD7}"/>
                </c:ext>
              </c:extLst>
            </c:dLbl>
            <c:dLbl>
              <c:idx val="1"/>
              <c:layout>
                <c:manualLayout>
                  <c:x val="0"/>
                  <c:y val="-4.32313640482530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EA5-4ABF-901A-A0C85015DFD7}"/>
                </c:ext>
              </c:extLst>
            </c:dLbl>
            <c:dLbl>
              <c:idx val="2"/>
              <c:layout>
                <c:manualLayout>
                  <c:x val="2.6323774970276933E-3"/>
                  <c:y val="-0.105577339232838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EA5-4ABF-901A-A0C85015DFD7}"/>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0.18432741936796773</c:v>
                </c:pt>
                <c:pt idx="1">
                  <c:v>0.35012202116494556</c:v>
                </c:pt>
                <c:pt idx="2">
                  <c:v>0.46555055946710833</c:v>
                </c:pt>
              </c:numCache>
            </c:numRef>
          </c:val>
          <c:extLst>
            <c:ext xmlns:c16="http://schemas.microsoft.com/office/drawing/2014/chart" uri="{C3380CC4-5D6E-409C-BE32-E72D297353CC}">
              <c16:uniqueId val="{0000000C-6EA5-4ABF-901A-A0C85015DFD7}"/>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073E-3"/>
                  <c:y val="-3.7619229492277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EA5-4ABF-901A-A0C85015DFD7}"/>
                </c:ext>
              </c:extLst>
            </c:dLbl>
            <c:dLbl>
              <c:idx val="1"/>
              <c:layout>
                <c:manualLayout>
                  <c:x val="1.1574074074074073E-3"/>
                  <c:y val="-1.7368569277863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EA5-4ABF-901A-A0C85015DFD7}"/>
                </c:ext>
              </c:extLst>
            </c:dLbl>
            <c:dLbl>
              <c:idx val="2"/>
              <c:layout>
                <c:manualLayout>
                  <c:x val="2.3148148148148147E-3"/>
                  <c:y val="-7.96183294629348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EA5-4ABF-901A-A0C85015DFD7}"/>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0.10749343592091334</c:v>
                </c:pt>
                <c:pt idx="1">
                  <c:v>0.31890189049090933</c:v>
                </c:pt>
                <c:pt idx="2">
                  <c:v>0.57360467358816714</c:v>
                </c:pt>
              </c:numCache>
            </c:numRef>
          </c:val>
          <c:extLst>
            <c:ext xmlns:c16="http://schemas.microsoft.com/office/drawing/2014/chart" uri="{C3380CC4-5D6E-409C-BE32-E72D297353CC}">
              <c16:uniqueId val="{00000011-6EA5-4ABF-901A-A0C85015DFD7}"/>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2.3148148148148147E-3"/>
                  <c:y val="-3.9664833248345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EA5-4ABF-901A-A0C85015DFD7}"/>
                </c:ext>
              </c:extLst>
            </c:dLbl>
            <c:dLbl>
              <c:idx val="1"/>
              <c:layout>
                <c:manualLayout>
                  <c:x val="1.1574074074073226E-3"/>
                  <c:y val="1.06478509246405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EA5-4ABF-901A-A0C85015DFD7}"/>
                </c:ext>
              </c:extLst>
            </c:dLbl>
            <c:dLbl>
              <c:idx val="2"/>
              <c:layout>
                <c:manualLayout>
                  <c:x val="-1.1574074074074073E-3"/>
                  <c:y val="-8.79832012677574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EA5-4ABF-901A-A0C85015DFD7}"/>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EA5-4ABF-901A-A0C85015DFD7}"/>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EA5-4ABF-901A-A0C85015DFD7}"/>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0.10228781329600684</c:v>
                </c:pt>
                <c:pt idx="1">
                  <c:v>0.29203421404562507</c:v>
                </c:pt>
                <c:pt idx="2">
                  <c:v>0.60567797265837486</c:v>
                </c:pt>
              </c:numCache>
            </c:numRef>
          </c:val>
          <c:extLst>
            <c:ext xmlns:c16="http://schemas.microsoft.com/office/drawing/2014/chart" uri="{C3380CC4-5D6E-409C-BE32-E72D297353CC}">
              <c16:uniqueId val="{00000018-6EA5-4ABF-901A-A0C85015DFD7}"/>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EA5-4ABF-901A-A0C85015DFD7}"/>
                </c:ext>
              </c:extLst>
            </c:dLbl>
            <c:dLbl>
              <c:idx val="2"/>
              <c:layout>
                <c:manualLayout>
                  <c:x val="4.9472115038627553E-3"/>
                  <c:y val="-2.1342133482753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EA5-4ABF-901A-A0C85015DFD7}"/>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EA5-4ABF-901A-A0C85015DFD7}"/>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EA5-4ABF-901A-A0C85015DFD7}"/>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6EA5-4ABF-901A-A0C85015DFD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0.19336779323448597</c:v>
                </c:pt>
                <c:pt idx="1">
                  <c:v>0.3051446274509052</c:v>
                </c:pt>
                <c:pt idx="2">
                  <c:v>0.50148757931462984</c:v>
                </c:pt>
              </c:numCache>
            </c:numRef>
          </c:val>
          <c:extLst>
            <c:ext xmlns:c16="http://schemas.microsoft.com/office/drawing/2014/chart" uri="{C3380CC4-5D6E-409C-BE32-E72D297353CC}">
              <c16:uniqueId val="{0000001E-6EA5-4ABF-901A-A0C85015DFD7}"/>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3.472222222222222E-3"/>
                  <c:y val="-2.0174636555851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6EA5-4ABF-901A-A0C85015DFD7}"/>
                </c:ext>
              </c:extLst>
            </c:dLbl>
            <c:dLbl>
              <c:idx val="1"/>
              <c:layout>
                <c:manualLayout>
                  <c:x val="1.1574074074074073E-3"/>
                  <c:y val="-2.8820909365502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6EA5-4ABF-901A-A0C85015DFD7}"/>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0.15210772257170901</c:v>
                </c:pt>
                <c:pt idx="1">
                  <c:v>0.31406804856456561</c:v>
                </c:pt>
                <c:pt idx="2">
                  <c:v>0.53382422886370617</c:v>
                </c:pt>
              </c:numCache>
            </c:numRef>
          </c:cat>
          <c:val>
            <c:numRef>
              <c:f>Blad1!$G$2:$G$4</c:f>
              <c:numCache>
                <c:formatCode>###0%</c:formatCode>
                <c:ptCount val="3"/>
                <c:pt idx="0">
                  <c:v>0.15210772257170901</c:v>
                </c:pt>
                <c:pt idx="1">
                  <c:v>0.31406804856456561</c:v>
                </c:pt>
                <c:pt idx="2">
                  <c:v>0.53382422886370617</c:v>
                </c:pt>
              </c:numCache>
            </c:numRef>
          </c:val>
          <c:extLst>
            <c:ext xmlns:c16="http://schemas.microsoft.com/office/drawing/2014/chart" uri="{C3380CC4-5D6E-409C-BE32-E72D297353CC}">
              <c16:uniqueId val="{00000021-6EA5-4ABF-901A-A0C85015DFD7}"/>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x"/>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22-6EA5-4ABF-901A-A0C85015DFD7}"/>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23-6EA5-4ABF-901A-A0C85015DFD7}"/>
              </c:ext>
            </c:extLst>
          </c:dPt>
          <c:xVal>
            <c:numRef>
              <c:f>Blad1!$H$2:$H$4</c:f>
              <c:numCache>
                <c:formatCode>General</c:formatCode>
                <c:ptCount val="3"/>
              </c:numCache>
            </c:numRef>
          </c:xVal>
          <c:yVal>
            <c:numRef>
              <c:f>Blad1!$N$2:$N$4</c:f>
              <c:numCache>
                <c:formatCode>###0%</c:formatCode>
                <c:ptCount val="3"/>
                <c:pt idx="0">
                  <c:v>0.16900000000000001</c:v>
                </c:pt>
                <c:pt idx="1">
                  <c:v>0.45800000000000002</c:v>
                </c:pt>
                <c:pt idx="2">
                  <c:v>0.373</c:v>
                </c:pt>
              </c:numCache>
            </c:numRef>
          </c:yVal>
          <c:smooth val="0"/>
          <c:extLst>
            <c:ext xmlns:c16="http://schemas.microsoft.com/office/drawing/2014/chart" uri="{C3380CC4-5D6E-409C-BE32-E72D297353CC}">
              <c16:uniqueId val="{00000024-6EA5-4ABF-901A-A0C85015DFD7}"/>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numCache>
            </c:numRef>
          </c:xVal>
          <c:yVal>
            <c:numRef>
              <c:f>Blad1!$O$2:$O$4</c:f>
              <c:numCache>
                <c:formatCode>###0%</c:formatCode>
                <c:ptCount val="3"/>
                <c:pt idx="0">
                  <c:v>0.22500000000000001</c:v>
                </c:pt>
                <c:pt idx="1">
                  <c:v>0.46899999999999997</c:v>
                </c:pt>
                <c:pt idx="2">
                  <c:v>0.30599999999999999</c:v>
                </c:pt>
              </c:numCache>
            </c:numRef>
          </c:yVal>
          <c:smooth val="0"/>
          <c:extLst>
            <c:ext xmlns:c16="http://schemas.microsoft.com/office/drawing/2014/chart" uri="{C3380CC4-5D6E-409C-BE32-E72D297353CC}">
              <c16:uniqueId val="{00000025-6EA5-4ABF-901A-A0C85015DFD7}"/>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0.16800000000000001</c:v>
                </c:pt>
                <c:pt idx="1">
                  <c:v>0.496</c:v>
                </c:pt>
                <c:pt idx="2">
                  <c:v>0.33600000000000002</c:v>
                </c:pt>
              </c:numCache>
            </c:numRef>
          </c:yVal>
          <c:smooth val="0"/>
          <c:extLst>
            <c:ext xmlns:c16="http://schemas.microsoft.com/office/drawing/2014/chart" uri="{C3380CC4-5D6E-409C-BE32-E72D297353CC}">
              <c16:uniqueId val="{00000026-6EA5-4ABF-901A-A0C85015DFD7}"/>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0.17799999999999999</c:v>
                </c:pt>
                <c:pt idx="1">
                  <c:v>0.49099999999999999</c:v>
                </c:pt>
                <c:pt idx="2">
                  <c:v>0.33</c:v>
                </c:pt>
              </c:numCache>
            </c:numRef>
          </c:yVal>
          <c:smooth val="0"/>
          <c:extLst>
            <c:ext xmlns:c16="http://schemas.microsoft.com/office/drawing/2014/chart" uri="{C3380CC4-5D6E-409C-BE32-E72D297353CC}">
              <c16:uniqueId val="{00000027-6EA5-4ABF-901A-A0C85015DFD7}"/>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###0%</c:formatCode>
                <c:ptCount val="3"/>
                <c:pt idx="0">
                  <c:v>0.223</c:v>
                </c:pt>
                <c:pt idx="1">
                  <c:v>0.46200000000000002</c:v>
                </c:pt>
                <c:pt idx="2">
                  <c:v>0.315</c:v>
                </c:pt>
              </c:numCache>
            </c:numRef>
          </c:yVal>
          <c:smooth val="0"/>
          <c:extLst>
            <c:ext xmlns:c16="http://schemas.microsoft.com/office/drawing/2014/chart" uri="{C3380CC4-5D6E-409C-BE32-E72D297353CC}">
              <c16:uniqueId val="{00000028-6EA5-4ABF-901A-A0C85015DFD7}"/>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c:formatCode>
                <c:ptCount val="3"/>
                <c:pt idx="0">
                  <c:v>0.19600000000000001</c:v>
                </c:pt>
                <c:pt idx="1">
                  <c:v>0.47299999999999998</c:v>
                </c:pt>
                <c:pt idx="2">
                  <c:v>0.33200000000000002</c:v>
                </c:pt>
              </c:numCache>
            </c:numRef>
          </c:yVal>
          <c:smooth val="0"/>
          <c:extLst>
            <c:ext xmlns:c16="http://schemas.microsoft.com/office/drawing/2014/chart" uri="{C3380CC4-5D6E-409C-BE32-E72D297353CC}">
              <c16:uniqueId val="{00000029-6EA5-4ABF-901A-A0C85015DFD7}"/>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6EA5-4ABF-901A-A0C85015DFD7}"/>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6EA5-4ABF-901A-A0C85015DFD7}"/>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6EA5-4ABF-901A-A0C85015DFD7}"/>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6EA5-4ABF-901A-A0C85015DFD7}"/>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6EA5-4ABF-901A-A0C85015DFD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F-6EA5-4ABF-901A-A0C85015DFD7}"/>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EA5-4ABF-901A-A0C85015DFD7}"/>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EA5-4ABF-901A-A0C85015DFD7}"/>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EA5-4ABF-901A-A0C85015DFD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3-6EA5-4ABF-901A-A0C85015DFD7}"/>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EA5-4ABF-901A-A0C85015DFD7}"/>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6EA5-4ABF-901A-A0C85015DFD7}"/>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6EA5-4ABF-901A-A0C85015DFD7}"/>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6EA5-4ABF-901A-A0C85015DFD7}"/>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6EA5-4ABF-901A-A0C85015DFD7}"/>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6EA5-4ABF-901A-A0C85015DFD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A-6EA5-4ABF-901A-A0C85015DFD7}"/>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B-6EA5-4ABF-901A-A0C85015DFD7}"/>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C-6EA5-4ABF-901A-A0C85015DFD7}"/>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607696984"/>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2021</c:v>
                </c:pt>
              </c:strCache>
            </c:strRef>
          </c:tx>
          <c:spPr>
            <a:solidFill>
              <a:srgbClr val="FFC000"/>
            </a:solidFill>
            <a:ln>
              <a:noFill/>
            </a:ln>
            <a:effectLst/>
          </c:spPr>
          <c:invertIfNegative val="0"/>
          <c:dLbls>
            <c:dLbl>
              <c:idx val="0"/>
              <c:layout>
                <c:manualLayout>
                  <c:x val="2.3148148148148147E-3"/>
                  <c:y val="-3.042446436261188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DD-48E3-8428-EFC723EE4B85}"/>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DD-48E3-8428-EFC723EE4B85}"/>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DD-48E3-8428-EFC723EE4B85}"/>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DD-48E3-8428-EFC723EE4B8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8DD-48E3-8428-EFC723EE4B8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8DD-48E3-8428-EFC723EE4B8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Blad1!$B$2:$B$7</c:f>
              <c:numCache>
                <c:formatCode>###0%</c:formatCode>
                <c:ptCount val="6"/>
                <c:pt idx="0">
                  <c:v>0.66604917480633263</c:v>
                </c:pt>
                <c:pt idx="1">
                  <c:v>0.24426574604243453</c:v>
                </c:pt>
                <c:pt idx="2">
                  <c:v>0.14740653418659327</c:v>
                </c:pt>
                <c:pt idx="3">
                  <c:v>0.20092623779049965</c:v>
                </c:pt>
                <c:pt idx="4">
                  <c:v>0.11360727517682602</c:v>
                </c:pt>
                <c:pt idx="5">
                  <c:v>8.0330077467159852E-2</c:v>
                </c:pt>
              </c:numCache>
            </c:numRef>
          </c:val>
          <c:extLst>
            <c:ext xmlns:c16="http://schemas.microsoft.com/office/drawing/2014/chart" uri="{C3380CC4-5D6E-409C-BE32-E72D297353CC}">
              <c16:uniqueId val="{00000007-98DD-48E3-8428-EFC723EE4B85}"/>
            </c:ext>
          </c:extLst>
        </c:ser>
        <c:ser>
          <c:idx val="1"/>
          <c:order val="1"/>
          <c:tx>
            <c:strRef>
              <c:f>Blad1!$C$1</c:f>
              <c:strCache>
                <c:ptCount val="1"/>
                <c:pt idx="0">
                  <c:v>GENT 2021</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8DD-48E3-8428-EFC723EE4B85}"/>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8DD-48E3-8428-EFC723EE4B85}"/>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Blad1!$C$2:$C$7</c:f>
              <c:numCache>
                <c:formatCode>###0%</c:formatCode>
                <c:ptCount val="6"/>
                <c:pt idx="0">
                  <c:v>0.6710379933336128</c:v>
                </c:pt>
                <c:pt idx="1">
                  <c:v>0.27611080019699058</c:v>
                </c:pt>
                <c:pt idx="2">
                  <c:v>0.18330948673158026</c:v>
                </c:pt>
                <c:pt idx="3">
                  <c:v>7.9232391757004986E-2</c:v>
                </c:pt>
                <c:pt idx="4">
                  <c:v>6.6771126964322219E-2</c:v>
                </c:pt>
                <c:pt idx="5">
                  <c:v>9.3097885635121128E-2</c:v>
                </c:pt>
              </c:numCache>
            </c:numRef>
          </c:val>
          <c:extLst>
            <c:ext xmlns:c16="http://schemas.microsoft.com/office/drawing/2014/chart" uri="{C3380CC4-5D6E-409C-BE32-E72D297353CC}">
              <c16:uniqueId val="{0000000B-98DD-48E3-8428-EFC723EE4B85}"/>
            </c:ext>
          </c:extLst>
        </c:ser>
        <c:ser>
          <c:idx val="2"/>
          <c:order val="2"/>
          <c:tx>
            <c:strRef>
              <c:f>Blad1!$D$1</c:f>
              <c:strCache>
                <c:ptCount val="1"/>
                <c:pt idx="0">
                  <c:v>LEUVEN 2021</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8DD-48E3-8428-EFC723EE4B85}"/>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8DD-48E3-8428-EFC723EE4B85}"/>
                </c:ext>
              </c:extLst>
            </c:dLbl>
            <c:dLbl>
              <c:idx val="2"/>
              <c:layout>
                <c:manualLayout>
                  <c:x val="1.157407407407407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8DD-48E3-8428-EFC723EE4B8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Blad1!$D$2:$D$7</c:f>
              <c:numCache>
                <c:formatCode>###0%</c:formatCode>
                <c:ptCount val="6"/>
                <c:pt idx="0">
                  <c:v>0.64206654749712333</c:v>
                </c:pt>
                <c:pt idx="1">
                  <c:v>0.29744046094294019</c:v>
                </c:pt>
                <c:pt idx="2">
                  <c:v>0.17195394043859116</c:v>
                </c:pt>
                <c:pt idx="3">
                  <c:v>9.6427179175632607E-2</c:v>
                </c:pt>
                <c:pt idx="4">
                  <c:v>0.11857465276493141</c:v>
                </c:pt>
                <c:pt idx="5">
                  <c:v>8.0414945727984882E-2</c:v>
                </c:pt>
              </c:numCache>
            </c:numRef>
          </c:val>
          <c:extLst>
            <c:ext xmlns:c16="http://schemas.microsoft.com/office/drawing/2014/chart" uri="{C3380CC4-5D6E-409C-BE32-E72D297353CC}">
              <c16:uniqueId val="{00000010-98DD-48E3-8428-EFC723EE4B85}"/>
            </c:ext>
          </c:extLst>
        </c:ser>
        <c:ser>
          <c:idx val="3"/>
          <c:order val="3"/>
          <c:tx>
            <c:strRef>
              <c:f>Blad1!$E$1</c:f>
              <c:strCache>
                <c:ptCount val="1"/>
                <c:pt idx="0">
                  <c:v>MECHELEN 2021</c:v>
                </c:pt>
              </c:strCache>
            </c:strRef>
          </c:tx>
          <c:spPr>
            <a:solidFill>
              <a:srgbClr val="E6B9B8"/>
            </a:solidFill>
            <a:ln>
              <a:noFill/>
            </a:ln>
            <a:effectLst/>
          </c:spPr>
          <c:invertIfNegative val="0"/>
          <c:dLbls>
            <c:dLbl>
              <c:idx val="0"/>
              <c:layout>
                <c:manualLayout>
                  <c:x val="-2.3148148148148147E-3"/>
                  <c:y val="1.4030163304472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8DD-48E3-8428-EFC723EE4B85}"/>
                </c:ext>
              </c:extLst>
            </c:dLbl>
            <c:dLbl>
              <c:idx val="1"/>
              <c:layout>
                <c:manualLayout>
                  <c:x val="3.472222222222222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8DD-48E3-8428-EFC723EE4B85}"/>
                </c:ext>
              </c:extLst>
            </c:dLbl>
            <c:dLbl>
              <c:idx val="2"/>
              <c:layout>
                <c:manualLayout>
                  <c:x val="2.3148148148148147E-3"/>
                  <c:y val="-2.8060326608945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8DD-48E3-8428-EFC723EE4B85}"/>
                </c:ext>
              </c:extLst>
            </c:dLbl>
            <c:dLbl>
              <c:idx val="4"/>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8DD-48E3-8428-EFC723EE4B8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8DD-48E3-8428-EFC723EE4B85}"/>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Blad1!$E$2:$E$7</c:f>
              <c:numCache>
                <c:formatCode>###0%</c:formatCode>
                <c:ptCount val="6"/>
                <c:pt idx="0">
                  <c:v>0.62325411635245409</c:v>
                </c:pt>
                <c:pt idx="1">
                  <c:v>0.32426449916064198</c:v>
                </c:pt>
                <c:pt idx="2">
                  <c:v>0.19151484895886328</c:v>
                </c:pt>
                <c:pt idx="3">
                  <c:v>0.10533237396034192</c:v>
                </c:pt>
                <c:pt idx="4">
                  <c:v>0.13512627824186299</c:v>
                </c:pt>
                <c:pt idx="5">
                  <c:v>8.8361301403236781E-2</c:v>
                </c:pt>
              </c:numCache>
            </c:numRef>
          </c:val>
          <c:extLst>
            <c:ext xmlns:c16="http://schemas.microsoft.com/office/drawing/2014/chart" uri="{C3380CC4-5D6E-409C-BE32-E72D297353CC}">
              <c16:uniqueId val="{00000017-98DD-48E3-8428-EFC723EE4B85}"/>
            </c:ext>
          </c:extLst>
        </c:ser>
        <c:ser>
          <c:idx val="4"/>
          <c:order val="4"/>
          <c:tx>
            <c:strRef>
              <c:f>Blad1!$F$1</c:f>
              <c:strCache>
                <c:ptCount val="1"/>
                <c:pt idx="0">
                  <c:v>BRUGGE 2021</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8DD-48E3-8428-EFC723EE4B85}"/>
                </c:ext>
              </c:extLst>
            </c:dLbl>
            <c:dLbl>
              <c:idx val="2"/>
              <c:layout>
                <c:manualLayout>
                  <c:x val="2.3148148148148147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8DD-48E3-8428-EFC723EE4B85}"/>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8DD-48E3-8428-EFC723EE4B85}"/>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8DD-48E3-8428-EFC723EE4B85}"/>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8DD-48E3-8428-EFC723EE4B8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cat>
          <c:val>
            <c:numRef>
              <c:f>Blad1!$F$2:$F$7</c:f>
              <c:numCache>
                <c:formatCode>###0%</c:formatCode>
                <c:ptCount val="6"/>
                <c:pt idx="0">
                  <c:v>0.68779173632674595</c:v>
                </c:pt>
                <c:pt idx="1">
                  <c:v>0.29109897777072391</c:v>
                </c:pt>
                <c:pt idx="2">
                  <c:v>0.12998670885284527</c:v>
                </c:pt>
                <c:pt idx="3">
                  <c:v>0.12443709400484354</c:v>
                </c:pt>
                <c:pt idx="4">
                  <c:v>9.369908684425228E-2</c:v>
                </c:pt>
                <c:pt idx="5">
                  <c:v>9.6556803109346945E-2</c:v>
                </c:pt>
              </c:numCache>
            </c:numRef>
          </c:val>
          <c:extLst>
            <c:ext xmlns:c16="http://schemas.microsoft.com/office/drawing/2014/chart" uri="{C3380CC4-5D6E-409C-BE32-E72D297353CC}">
              <c16:uniqueId val="{0000001D-98DD-48E3-8428-EFC723EE4B85}"/>
            </c:ext>
          </c:extLst>
        </c:ser>
        <c:ser>
          <c:idx val="15"/>
          <c:order val="5"/>
          <c:tx>
            <c:strRef>
              <c:f>Blad1!$G$1</c:f>
              <c:strCache>
                <c:ptCount val="1"/>
                <c:pt idx="0">
                  <c:v>TOTAAL 2021</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Blad1!$G$2:$G$7</c:f>
              <c:numCache>
                <c:formatCode>###0%</c:formatCode>
                <c:ptCount val="6"/>
                <c:pt idx="0">
                  <c:v>0.66446956343684416</c:v>
                </c:pt>
                <c:pt idx="1">
                  <c:v>0.28350675729130387</c:v>
                </c:pt>
                <c:pt idx="2">
                  <c:v>0.16032829460406131</c:v>
                </c:pt>
                <c:pt idx="3">
                  <c:v>0.12214788087228284</c:v>
                </c:pt>
                <c:pt idx="4">
                  <c:v>0.10013427117370668</c:v>
                </c:pt>
                <c:pt idx="5">
                  <c:v>8.914273451762679E-2</c:v>
                </c:pt>
              </c:numCache>
            </c:numRef>
          </c:cat>
          <c:val>
            <c:numRef>
              <c:f>Blad1!$G$2:$G$7</c:f>
              <c:numCache>
                <c:formatCode>###0%</c:formatCode>
                <c:ptCount val="6"/>
                <c:pt idx="0">
                  <c:v>0.66446956343684416</c:v>
                </c:pt>
                <c:pt idx="1">
                  <c:v>0.28350675729130387</c:v>
                </c:pt>
                <c:pt idx="2">
                  <c:v>0.16032829460406131</c:v>
                </c:pt>
                <c:pt idx="3">
                  <c:v>0.12214788087228284</c:v>
                </c:pt>
                <c:pt idx="4">
                  <c:v>0.10013427117370668</c:v>
                </c:pt>
                <c:pt idx="5">
                  <c:v>8.914273451762679E-2</c:v>
                </c:pt>
              </c:numCache>
            </c:numRef>
          </c:val>
          <c:extLst>
            <c:ext xmlns:c16="http://schemas.microsoft.com/office/drawing/2014/chart" uri="{C3380CC4-5D6E-409C-BE32-E72D297353CC}">
              <c16:uniqueId val="{0000001E-98DD-48E3-8428-EFC723EE4B85}"/>
            </c:ext>
          </c:extLst>
        </c:ser>
        <c:dLbls>
          <c:showLegendKey val="0"/>
          <c:showVal val="0"/>
          <c:showCatName val="0"/>
          <c:showSerName val="0"/>
          <c:showPercent val="0"/>
          <c:showBubbleSize val="0"/>
        </c:dLbls>
        <c:gapWidth val="150"/>
        <c:axId val="680833056"/>
        <c:axId val="680828792"/>
      </c:barChart>
      <c:scatterChart>
        <c:scatterStyle val="lineMarker"/>
        <c:varyColors val="0"/>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98DD-48E3-8428-EFC723EE4B8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98DD-48E3-8428-EFC723EE4B8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98DD-48E3-8428-EFC723EE4B8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98DD-48E3-8428-EFC723EE4B8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98DD-48E3-8428-EFC723EE4B8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c:ext uri="{02D57815-91ED-43cb-92C2-25804820EDAC}">
                        <c15:formulaRef>
                          <c15:sqref>Blad1!$H$2:$H$7</c15:sqref>
                        </c15:formulaRef>
                      </c:ext>
                    </c:extLst>
                    <c:numCache>
                      <c:formatCode>General</c:formatCode>
                      <c:ptCount val="6"/>
                    </c:numCache>
                  </c:numRef>
                </c:yVal>
                <c:smooth val="0"/>
                <c:extLst>
                  <c:ext xmlns:c16="http://schemas.microsoft.com/office/drawing/2014/chart" uri="{C3380CC4-5D6E-409C-BE32-E72D297353CC}">
                    <c16:uniqueId val="{0000002A-98DD-48E3-8428-EFC723EE4B8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98DD-48E3-8428-EFC723EE4B8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98DD-48E3-8428-EFC723EE4B8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98DD-48E3-8428-EFC723EE4B8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xmlns:c15="http://schemas.microsoft.com/office/drawing/2012/chart">
                      <c:ext xmlns:c15="http://schemas.microsoft.com/office/drawing/2012/chart" uri="{02D57815-91ED-43cb-92C2-25804820EDAC}">
                        <c15:formulaRef>
                          <c15:sqref>Blad1!$I$2:$I$7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2E-98DD-48E3-8428-EFC723EE4B8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98DD-48E3-8428-EFC723EE4B8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98DD-48E3-8428-EFC723EE4B8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98DD-48E3-8428-EFC723EE4B8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98DD-48E3-8428-EFC723EE4B8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98DD-48E3-8428-EFC723EE4B8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98DD-48E3-8428-EFC723EE4B8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xmlns:c15="http://schemas.microsoft.com/office/drawing/2012/chart">
                      <c:ext xmlns:c15="http://schemas.microsoft.com/office/drawing/2012/chart" uri="{02D57815-91ED-43cb-92C2-25804820EDAC}">
                        <c15:formulaRef>
                          <c15:sqref>Blad1!$J$2:$J$7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35-98DD-48E3-8428-EFC723EE4B8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xmlns:c15="http://schemas.microsoft.com/office/drawing/2012/chart">
                      <c:ext xmlns:c15="http://schemas.microsoft.com/office/drawing/2012/chart" uri="{02D57815-91ED-43cb-92C2-25804820EDAC}">
                        <c15:formulaRef>
                          <c15:sqref>Blad1!$K$2:$K$7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36-98DD-48E3-8428-EFC723EE4B8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Blad1!$A$2:$A$7</c15:sqref>
                        </c15:formulaRef>
                      </c:ext>
                    </c:extLst>
                    <c:strCache>
                      <c:ptCount val="6"/>
                      <c:pt idx="0">
                        <c:v>Interactie door middel van een korte ontmoeting (gesprek op straat, in café, …)</c:v>
                      </c:pt>
                      <c:pt idx="1">
                        <c:v>Ik wil voornamelijk tips delen</c:v>
                      </c:pt>
                      <c:pt idx="2">
                        <c:v>Geen persoonlijke, maar wel online interactie</c:v>
                      </c:pt>
                      <c:pt idx="3">
                        <c:v>Interactie door middel van een lange ontmoeting (vb. wandeling van 2 à 3 uur)</c:v>
                      </c:pt>
                      <c:pt idx="4">
                        <c:v>Interactie door middel van mijn vrijwilligerswerk in de toeristische sector</c:v>
                      </c:pt>
                      <c:pt idx="5">
                        <c:v>Andere, namelijk:</c:v>
                      </c:pt>
                    </c:strCache>
                  </c:strRef>
                </c:xVal>
                <c:yVal>
                  <c:numRef>
                    <c:extLst xmlns:c15="http://schemas.microsoft.com/office/drawing/2012/chart">
                      <c:ext xmlns:c15="http://schemas.microsoft.com/office/drawing/2012/chart" uri="{02D57815-91ED-43cb-92C2-25804820EDAC}">
                        <c15:formulaRef>
                          <c15:sqref>Blad1!$L$2:$L$7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37-98DD-48E3-8428-EFC723EE4B85}"/>
                  </c:ext>
                </c:extLst>
              </c15:ser>
            </c15:filteredScatterSeries>
            <c15:filteredScatterSeries>
              <c15:ser>
                <c:idx val="6"/>
                <c:order val="11"/>
                <c:tx>
                  <c:strRef>
                    <c:extLst xmlns:c15="http://schemas.microsoft.com/office/drawing/2012/chart">
                      <c:ext xmlns:c15="http://schemas.microsoft.com/office/drawing/2012/chart" uri="{02D57815-91ED-43cb-92C2-25804820EDAC}">
                        <c15:formulaRef>
                          <c15:sqref>Blad1!$N$1</c15:sqref>
                        </c15:formulaRef>
                      </c:ext>
                    </c:extLst>
                    <c:strCache>
                      <c:ptCount val="1"/>
                      <c:pt idx="0">
                        <c:v>ANTWERPEN 20212</c:v>
                      </c:pt>
                    </c:strCache>
                  </c:strRef>
                </c:tx>
                <c:spPr>
                  <a:ln w="25400" cap="rnd">
                    <a:noFill/>
                    <a:round/>
                  </a:ln>
                  <a:effectLst/>
                </c:spPr>
                <c:marker>
                  <c:symbol val="x"/>
                  <c:size val="10"/>
                  <c:spPr>
                    <a:noFill/>
                    <a:ln w="9525">
                      <a:solidFill>
                        <a:schemeClr val="bg1">
                          <a:lumMod val="50000"/>
                        </a:schemeClr>
                      </a:solidFill>
                    </a:ln>
                    <a:effectLst/>
                  </c:spPr>
                </c:marker>
                <c:xVal>
                  <c:numRef>
                    <c:extLst xmlns:c15="http://schemas.microsoft.com/office/drawing/2012/chart">
                      <c:ext xmlns:c15="http://schemas.microsoft.com/office/drawing/2012/chart" uri="{02D57815-91ED-43cb-92C2-25804820EDAC}">
                        <c15:formulaRef>
                          <c15:sqref>Blad1!#REF!</c15:sqref>
                        </c15:formulaRef>
                      </c:ext>
                    </c:extLst>
                  </c:numRef>
                </c:xVal>
                <c:y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1F-98DD-48E3-8428-EFC723EE4B85}"/>
                  </c:ext>
                </c:extLst>
              </c15:ser>
            </c15:filteredScatterSeries>
            <c15:filteredScatterSeries>
              <c15:ser>
                <c:idx val="8"/>
                <c:order val="12"/>
                <c:tx>
                  <c:strRef>
                    <c:extLst xmlns:c15="http://schemas.microsoft.com/office/drawing/2012/chart">
                      <c:ext xmlns:c15="http://schemas.microsoft.com/office/drawing/2012/chart" uri="{02D57815-91ED-43cb-92C2-25804820EDAC}">
                        <c15:formulaRef>
                          <c15:sqref>Blad1!$O$1</c15:sqref>
                        </c15:formulaRef>
                      </c:ext>
                    </c:extLst>
                    <c:strCache>
                      <c:ptCount val="1"/>
                      <c:pt idx="0">
                        <c:v>GENT 20213</c:v>
                      </c:pt>
                    </c:strCache>
                  </c:strRef>
                </c:tx>
                <c:spPr>
                  <a:ln w="25400" cap="rnd">
                    <a:noFill/>
                    <a:round/>
                  </a:ln>
                  <a:effectLst/>
                </c:spPr>
                <c:marker>
                  <c:symbol val="x"/>
                  <c:size val="10"/>
                  <c:spPr>
                    <a:noFill/>
                    <a:ln w="9525">
                      <a:solidFill>
                        <a:schemeClr val="bg1">
                          <a:lumMod val="50000"/>
                        </a:schemeClr>
                      </a:solidFill>
                    </a:ln>
                    <a:effectLst/>
                  </c:spPr>
                </c:marker>
                <c:xVal>
                  <c:numRef>
                    <c:extLst xmlns:c15="http://schemas.microsoft.com/office/drawing/2012/chart">
                      <c:ext xmlns:c15="http://schemas.microsoft.com/office/drawing/2012/chart" uri="{02D57815-91ED-43cb-92C2-25804820EDAC}">
                        <c15:formulaRef>
                          <c15:sqref>Blad1!$I$2:$I$7</c15:sqref>
                        </c15:formulaRef>
                      </c:ext>
                    </c:extLst>
                    <c:numCache>
                      <c:formatCode>General</c:formatCode>
                      <c:ptCount val="6"/>
                    </c:numCache>
                  </c:numRef>
                </c:xVal>
                <c:yVal>
                  <c:numRef>
                    <c:extLst xmlns:c15="http://schemas.microsoft.com/office/drawing/2012/chart">
                      <c:ext xmlns:c15="http://schemas.microsoft.com/office/drawing/2012/chart" uri="{02D57815-91ED-43cb-92C2-25804820EDAC}">
                        <c15:formulaRef>
                          <c15:sqref>Blad1!$O$2:$O$7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20-98DD-48E3-8428-EFC723EE4B85}"/>
                  </c:ext>
                </c:extLst>
              </c15:ser>
            </c15:filteredScatterSeries>
            <c15:filteredScatterSeries>
              <c15:ser>
                <c:idx val="10"/>
                <c:order val="13"/>
                <c:tx>
                  <c:strRef>
                    <c:extLst xmlns:c15="http://schemas.microsoft.com/office/drawing/2012/chart">
                      <c:ext xmlns:c15="http://schemas.microsoft.com/office/drawing/2012/chart" uri="{02D57815-91ED-43cb-92C2-25804820EDAC}">
                        <c15:formulaRef>
                          <c15:sqref>Blad1!$P$1</c15:sqref>
                        </c15:formulaRef>
                      </c:ext>
                    </c:extLst>
                    <c:strCache>
                      <c:ptCount val="1"/>
                      <c:pt idx="0">
                        <c:v>LEUVEN 20214</c:v>
                      </c:pt>
                    </c:strCache>
                  </c:strRef>
                </c:tx>
                <c:spPr>
                  <a:ln w="25400" cap="rnd">
                    <a:noFill/>
                    <a:round/>
                  </a:ln>
                  <a:effectLst/>
                </c:spPr>
                <c:marker>
                  <c:symbol val="x"/>
                  <c:size val="10"/>
                  <c:spPr>
                    <a:noFill/>
                    <a:ln w="9525">
                      <a:solidFill>
                        <a:schemeClr val="bg1">
                          <a:lumMod val="50000"/>
                        </a:schemeClr>
                      </a:solidFill>
                    </a:ln>
                    <a:effectLst/>
                  </c:spPr>
                </c:marker>
                <c:xVal>
                  <c:numRef>
                    <c:extLst xmlns:c15="http://schemas.microsoft.com/office/drawing/2012/chart">
                      <c:ext xmlns:c15="http://schemas.microsoft.com/office/drawing/2012/chart" uri="{02D57815-91ED-43cb-92C2-25804820EDAC}">
                        <c15:formulaRef>
                          <c15:sqref>Blad1!#REF!</c15:sqref>
                        </c15:formulaRef>
                      </c:ext>
                    </c:extLst>
                  </c:numRef>
                </c:xVal>
                <c:yVal>
                  <c:numRef>
                    <c:extLst xmlns:c15="http://schemas.microsoft.com/office/drawing/2012/chart">
                      <c:ext xmlns:c15="http://schemas.microsoft.com/office/drawing/2012/chart" uri="{02D57815-91ED-43cb-92C2-25804820EDAC}">
                        <c15:formulaRef>
                          <c15:sqref>Blad1!#REF!</c15:sqref>
                        </c15:formulaRef>
                      </c:ext>
                    </c:extLst>
                    <c:numCache>
                      <c:formatCode>General</c:formatCode>
                      <c:ptCount val="1"/>
                      <c:pt idx="0">
                        <c:v>1</c:v>
                      </c:pt>
                    </c:numCache>
                  </c:numRef>
                </c:yVal>
                <c:smooth val="0"/>
                <c:extLst xmlns:c15="http://schemas.microsoft.com/office/drawing/2012/chart">
                  <c:ext xmlns:c16="http://schemas.microsoft.com/office/drawing/2014/chart" uri="{C3380CC4-5D6E-409C-BE32-E72D297353CC}">
                    <c16:uniqueId val="{00000021-98DD-48E3-8428-EFC723EE4B8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0806363705159973E-2"/>
          <c:y val="0.939657277064416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1.7140498302176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9B-4A11-B150-78A3B6EBE2E2}"/>
                </c:ext>
              </c:extLst>
            </c:dLbl>
            <c:dLbl>
              <c:idx val="1"/>
              <c:layout>
                <c:manualLayout>
                  <c:x val="-3.472222222222222E-3"/>
                  <c:y val="5.76418187310034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9B-4A11-B150-78A3B6EBE2E2}"/>
                </c:ext>
              </c:extLst>
            </c:dLbl>
            <c:dLbl>
              <c:idx val="2"/>
              <c:layout>
                <c:manualLayout>
                  <c:x val="-5.7870370370371217E-3"/>
                  <c:y val="-2.8972956682627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9B-4A11-B150-78A3B6EBE2E2}"/>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9B-4A11-B150-78A3B6EBE2E2}"/>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79B-4A11-B150-78A3B6EBE2E2}"/>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9B-4A11-B150-78A3B6EBE2E2}"/>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0.17339985123631416</c:v>
                </c:pt>
                <c:pt idx="1">
                  <c:v>0.26978819958375755</c:v>
                </c:pt>
                <c:pt idx="2">
                  <c:v>0.55681194917992105</c:v>
                </c:pt>
              </c:numCache>
            </c:numRef>
          </c:val>
          <c:extLst>
            <c:ext xmlns:c16="http://schemas.microsoft.com/office/drawing/2014/chart" uri="{C3380CC4-5D6E-409C-BE32-E72D297353CC}">
              <c16:uniqueId val="{00000007-E79B-4A11-B150-78A3B6EBE2E2}"/>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79B-4A11-B150-78A3B6EBE2E2}"/>
                </c:ext>
              </c:extLst>
            </c:dLbl>
            <c:dLbl>
              <c:idx val="1"/>
              <c:layout>
                <c:manualLayout>
                  <c:x val="-8.4875562720133283E-17"/>
                  <c:y val="-1.1528363746200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30B-4304-8195-F19BA8559A02}"/>
                </c:ext>
              </c:extLst>
            </c:dLbl>
            <c:dLbl>
              <c:idx val="2"/>
              <c:layout>
                <c:manualLayout>
                  <c:x val="1.3260849045176129E-3"/>
                  <c:y val="-5.5577158093545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79B-4A11-B150-78A3B6EBE2E2}"/>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0.28381036792677855</c:v>
                </c:pt>
                <c:pt idx="1">
                  <c:v>0.33412801140343562</c:v>
                </c:pt>
                <c:pt idx="2">
                  <c:v>0.38206162066980925</c:v>
                </c:pt>
              </c:numCache>
            </c:numRef>
          </c:val>
          <c:extLst>
            <c:ext xmlns:c16="http://schemas.microsoft.com/office/drawing/2014/chart" uri="{C3380CC4-5D6E-409C-BE32-E72D297353CC}">
              <c16:uniqueId val="{0000000B-E79B-4A11-B150-78A3B6EBE2E2}"/>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073E-3"/>
                  <c:y val="-3.18550476191772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79B-4A11-B150-78A3B6EBE2E2}"/>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79B-4A11-B150-78A3B6EBE2E2}"/>
                </c:ext>
              </c:extLst>
            </c:dLbl>
            <c:dLbl>
              <c:idx val="2"/>
              <c:layout>
                <c:manualLayout>
                  <c:x val="-3.472222222222392E-3"/>
                  <c:y val="-7.9618329462935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79B-4A11-B150-78A3B6EBE2E2}"/>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0.12479665442327928</c:v>
                </c:pt>
                <c:pt idx="1">
                  <c:v>0.35620823466143564</c:v>
                </c:pt>
                <c:pt idx="2">
                  <c:v>0.51899511091527084</c:v>
                </c:pt>
              </c:numCache>
            </c:numRef>
          </c:val>
          <c:extLst>
            <c:ext xmlns:c16="http://schemas.microsoft.com/office/drawing/2014/chart" uri="{C3380CC4-5D6E-409C-BE32-E72D297353CC}">
              <c16:uniqueId val="{00000010-E79B-4A11-B150-78A3B6EBE2E2}"/>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1574074074074073E-3"/>
                  <c:y val="-4.54290151214460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79B-4A11-B150-78A3B6EBE2E2}"/>
                </c:ext>
              </c:extLst>
            </c:dLbl>
            <c:dLbl>
              <c:idx val="1"/>
              <c:layout>
                <c:manualLayout>
                  <c:x val="1.1574528477621116E-3"/>
                  <c:y val="-6.65929409203966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79B-4A11-B150-78A3B6EBE2E2}"/>
                </c:ext>
              </c:extLst>
            </c:dLbl>
            <c:dLbl>
              <c:idx val="2"/>
              <c:layout>
                <c:manualLayout>
                  <c:x val="-1.1574074074075771E-3"/>
                  <c:y val="-1.74445929364263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79B-4A11-B150-78A3B6EBE2E2}"/>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79B-4A11-B150-78A3B6EBE2E2}"/>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79B-4A11-B150-78A3B6EBE2E2}"/>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0.17620948574928674</c:v>
                </c:pt>
                <c:pt idx="1">
                  <c:v>0.28944487019467574</c:v>
                </c:pt>
                <c:pt idx="2">
                  <c:v>0.53434564405604568</c:v>
                </c:pt>
              </c:numCache>
            </c:numRef>
          </c:val>
          <c:extLst>
            <c:ext xmlns:c16="http://schemas.microsoft.com/office/drawing/2014/chart" uri="{C3380CC4-5D6E-409C-BE32-E72D297353CC}">
              <c16:uniqueId val="{00000017-E79B-4A11-B150-78A3B6EBE2E2}"/>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79B-4A11-B150-78A3B6EBE2E2}"/>
                </c:ext>
              </c:extLst>
            </c:dLbl>
            <c:dLbl>
              <c:idx val="2"/>
              <c:layout>
                <c:manualLayout>
                  <c:x val="-6.9677930522339627E-3"/>
                  <c:y val="-6.26568703250659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79B-4A11-B150-78A3B6EBE2E2}"/>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79B-4A11-B150-78A3B6EBE2E2}"/>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79B-4A11-B150-78A3B6EBE2E2}"/>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79B-4A11-B150-78A3B6EBE2E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0.29932294147034078</c:v>
                </c:pt>
                <c:pt idx="1">
                  <c:v>0.31829990756070781</c:v>
                </c:pt>
                <c:pt idx="2">
                  <c:v>0.38237715096898134</c:v>
                </c:pt>
              </c:numCache>
            </c:numRef>
          </c:val>
          <c:extLst>
            <c:ext xmlns:c16="http://schemas.microsoft.com/office/drawing/2014/chart" uri="{C3380CC4-5D6E-409C-BE32-E72D297353CC}">
              <c16:uniqueId val="{0000001D-E79B-4A11-B150-78A3B6EBE2E2}"/>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3148148148148147E-3"/>
                  <c:y val="-3.1703000302052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0B-4304-8195-F19BA8559A0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0.23290419159851738</c:v>
                </c:pt>
                <c:pt idx="1">
                  <c:v>0.31471906103206593</c:v>
                </c:pt>
                <c:pt idx="2">
                  <c:v>0.45237674736939304</c:v>
                </c:pt>
              </c:numCache>
            </c:numRef>
          </c:cat>
          <c:val>
            <c:numRef>
              <c:f>Blad1!$G$2:$G$4</c:f>
              <c:numCache>
                <c:formatCode>###0%</c:formatCode>
                <c:ptCount val="3"/>
                <c:pt idx="0">
                  <c:v>0.23290419159851738</c:v>
                </c:pt>
                <c:pt idx="1">
                  <c:v>0.31471906103206593</c:v>
                </c:pt>
                <c:pt idx="2">
                  <c:v>0.45237674736939304</c:v>
                </c:pt>
              </c:numCache>
            </c:numRef>
          </c:val>
          <c:extLst>
            <c:ext xmlns:c16="http://schemas.microsoft.com/office/drawing/2014/chart" uri="{C3380CC4-5D6E-409C-BE32-E72D297353CC}">
              <c16:uniqueId val="{0000001E-E79B-4A11-B150-78A3B6EBE2E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0.0</c:formatCode>
                <c:ptCount val="3"/>
                <c:pt idx="1">
                  <c:v>1.66</c:v>
                </c:pt>
                <c:pt idx="2" formatCode="_(* #,##0.00_);_(* \(#,##0.00\);_(* &quot;-&quot;??_);_(@_)">
                  <c:v>2.66</c:v>
                </c:pt>
              </c:numCache>
            </c:numRef>
          </c:xVal>
          <c:yVal>
            <c:numRef>
              <c:f>Blad1!$N$2:$N$4</c:f>
              <c:numCache>
                <c:formatCode>###0%</c:formatCode>
                <c:ptCount val="3"/>
                <c:pt idx="0">
                  <c:v>0.19800000000000001</c:v>
                </c:pt>
                <c:pt idx="1">
                  <c:v>0.36399999999999999</c:v>
                </c:pt>
                <c:pt idx="2">
                  <c:v>0.43799999999999989</c:v>
                </c:pt>
              </c:numCache>
            </c:numRef>
          </c:yVal>
          <c:smooth val="0"/>
          <c:extLst>
            <c:ext xmlns:c16="http://schemas.microsoft.com/office/drawing/2014/chart" uri="{C3380CC4-5D6E-409C-BE32-E72D297353CC}">
              <c16:uniqueId val="{0000001F-E79B-4A11-B150-78A3B6EBE2E2}"/>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formatCode="0.0">
                  <c:v>0.8</c:v>
                </c:pt>
                <c:pt idx="2">
                  <c:v>2.8</c:v>
                </c:pt>
              </c:numCache>
            </c:numRef>
          </c:xVal>
          <c:yVal>
            <c:numRef>
              <c:f>Blad1!$O$2:$O$4</c:f>
              <c:numCache>
                <c:formatCode>###0%</c:formatCode>
                <c:ptCount val="3"/>
                <c:pt idx="0">
                  <c:v>0.217</c:v>
                </c:pt>
                <c:pt idx="1">
                  <c:v>0.35699999999999998</c:v>
                </c:pt>
                <c:pt idx="2">
                  <c:v>0.42599999999999999</c:v>
                </c:pt>
              </c:numCache>
            </c:numRef>
          </c:yVal>
          <c:smooth val="0"/>
          <c:extLst>
            <c:ext xmlns:c16="http://schemas.microsoft.com/office/drawing/2014/chart" uri="{C3380CC4-5D6E-409C-BE32-E72D297353CC}">
              <c16:uniqueId val="{00000020-E79B-4A11-B150-78A3B6EBE2E2}"/>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formatCode="0.0">
                  <c:v>0.93</c:v>
                </c:pt>
                <c:pt idx="2">
                  <c:v>2.93</c:v>
                </c:pt>
              </c:numCache>
            </c:numRef>
          </c:xVal>
          <c:yVal>
            <c:numRef>
              <c:f>Blad1!$P$2:$P$4</c:f>
              <c:numCache>
                <c:formatCode>###0%</c:formatCode>
                <c:ptCount val="3"/>
                <c:pt idx="0">
                  <c:v>0.17899999999999999</c:v>
                </c:pt>
                <c:pt idx="1">
                  <c:v>0.36599999999999999</c:v>
                </c:pt>
                <c:pt idx="2">
                  <c:v>0.45500000000000002</c:v>
                </c:pt>
              </c:numCache>
            </c:numRef>
          </c:yVal>
          <c:smooth val="0"/>
          <c:extLst>
            <c:ext xmlns:c16="http://schemas.microsoft.com/office/drawing/2014/chart" uri="{C3380CC4-5D6E-409C-BE32-E72D297353CC}">
              <c16:uniqueId val="{00000021-E79B-4A11-B150-78A3B6EBE2E2}"/>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0.0</c:formatCode>
                <c:ptCount val="3"/>
                <c:pt idx="1">
                  <c:v>2.0699999999999998</c:v>
                </c:pt>
              </c:numCache>
            </c:numRef>
          </c:xVal>
          <c:yVal>
            <c:numRef>
              <c:f>Blad1!$Q$2:$Q$4</c:f>
              <c:numCache>
                <c:formatCode>###0%</c:formatCode>
                <c:ptCount val="3"/>
                <c:pt idx="0">
                  <c:v>0.16600000000000001</c:v>
                </c:pt>
                <c:pt idx="1">
                  <c:v>0.34</c:v>
                </c:pt>
                <c:pt idx="2">
                  <c:v>0.49399999999999999</c:v>
                </c:pt>
              </c:numCache>
            </c:numRef>
          </c:yVal>
          <c:smooth val="0"/>
          <c:extLst>
            <c:ext xmlns:c16="http://schemas.microsoft.com/office/drawing/2014/chart" uri="{C3380CC4-5D6E-409C-BE32-E72D297353CC}">
              <c16:uniqueId val="{00000022-E79B-4A11-B150-78A3B6EBE2E2}"/>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0.0</c:formatCode>
                <c:ptCount val="3"/>
                <c:pt idx="0">
                  <c:v>1.2030000000000001</c:v>
                </c:pt>
                <c:pt idx="1">
                  <c:v>2.2029999999999998</c:v>
                </c:pt>
                <c:pt idx="2" formatCode="General">
                  <c:v>3.2029999999999998</c:v>
                </c:pt>
              </c:numCache>
            </c:numRef>
          </c:xVal>
          <c:yVal>
            <c:numRef>
              <c:f>Blad1!$R$2:$R$4</c:f>
              <c:numCache>
                <c:formatCode>###0%</c:formatCode>
                <c:ptCount val="3"/>
                <c:pt idx="0">
                  <c:v>0.16900000000000001</c:v>
                </c:pt>
                <c:pt idx="1">
                  <c:v>0.40300000000000002</c:v>
                </c:pt>
                <c:pt idx="2">
                  <c:v>0.42799999999999999</c:v>
                </c:pt>
              </c:numCache>
            </c:numRef>
          </c:yVal>
          <c:smooth val="0"/>
          <c:extLst>
            <c:ext xmlns:c16="http://schemas.microsoft.com/office/drawing/2014/chart" uri="{C3380CC4-5D6E-409C-BE32-E72D297353CC}">
              <c16:uniqueId val="{00000023-E79B-4A11-B150-78A3B6EBE2E2}"/>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1">
                  <c:v>2.33</c:v>
                </c:pt>
              </c:numCache>
            </c:numRef>
          </c:xVal>
          <c:yVal>
            <c:numRef>
              <c:f>Blad1!$S$2:$S$4</c:f>
              <c:numCache>
                <c:formatCode>###0%</c:formatCode>
                <c:ptCount val="3"/>
                <c:pt idx="0">
                  <c:v>0.188</c:v>
                </c:pt>
                <c:pt idx="1">
                  <c:v>0.36799999999999999</c:v>
                </c:pt>
                <c:pt idx="2">
                  <c:v>0.44299999999999989</c:v>
                </c:pt>
              </c:numCache>
            </c:numRef>
          </c:yVal>
          <c:smooth val="0"/>
          <c:extLst>
            <c:ext xmlns:c16="http://schemas.microsoft.com/office/drawing/2014/chart" uri="{C3380CC4-5D6E-409C-BE32-E72D297353CC}">
              <c16:uniqueId val="{00000024-E79B-4A11-B150-78A3B6EBE2E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E79B-4A11-B150-78A3B6EBE2E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E79B-4A11-B150-78A3B6EBE2E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E79B-4A11-B150-78A3B6EBE2E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E79B-4A11-B150-78A3B6EBE2E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E79B-4A11-B150-78A3B6EBE2E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0.0</c:formatCode>
                      <c:ptCount val="3"/>
                      <c:pt idx="1">
                        <c:v>1.66</c:v>
                      </c:pt>
                      <c:pt idx="2" formatCode="_(* #,##0.00_);_(* \(#,##0.00\);_(* &quot;-&quot;??_);_(@_)">
                        <c:v>2.66</c:v>
                      </c:pt>
                    </c:numCache>
                  </c:numRef>
                </c:yVal>
                <c:smooth val="0"/>
                <c:extLst>
                  <c:ext xmlns:c16="http://schemas.microsoft.com/office/drawing/2014/chart" uri="{C3380CC4-5D6E-409C-BE32-E72D297353CC}">
                    <c16:uniqueId val="{0000002A-E79B-4A11-B150-78A3B6EBE2E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E79B-4A11-B150-78A3B6EBE2E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E79B-4A11-B150-78A3B6EBE2E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E79B-4A11-B150-78A3B6EBE2E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formatCode="0.0">
                        <c:v>0.8</c:v>
                      </c:pt>
                      <c:pt idx="2">
                        <c:v>2.8</c:v>
                      </c:pt>
                    </c:numCache>
                  </c:numRef>
                </c:yVal>
                <c:smooth val="0"/>
                <c:extLst xmlns:c15="http://schemas.microsoft.com/office/drawing/2012/chart">
                  <c:ext xmlns:c16="http://schemas.microsoft.com/office/drawing/2014/chart" uri="{C3380CC4-5D6E-409C-BE32-E72D297353CC}">
                    <c16:uniqueId val="{0000002E-E79B-4A11-B150-78A3B6EBE2E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E79B-4A11-B150-78A3B6EBE2E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E79B-4A11-B150-78A3B6EBE2E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E79B-4A11-B150-78A3B6EBE2E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E79B-4A11-B150-78A3B6EBE2E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E79B-4A11-B150-78A3B6EBE2E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E79B-4A11-B150-78A3B6EBE2E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formatCode="0.0">
                        <c:v>0.93</c:v>
                      </c:pt>
                      <c:pt idx="2">
                        <c:v>2.93</c:v>
                      </c:pt>
                    </c:numCache>
                  </c:numRef>
                </c:yVal>
                <c:smooth val="0"/>
                <c:extLst xmlns:c15="http://schemas.microsoft.com/office/drawing/2012/chart">
                  <c:ext xmlns:c16="http://schemas.microsoft.com/office/drawing/2014/chart" uri="{C3380CC4-5D6E-409C-BE32-E72D297353CC}">
                    <c16:uniqueId val="{00000035-E79B-4A11-B150-78A3B6EBE2E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0.0</c:formatCode>
                      <c:ptCount val="3"/>
                      <c:pt idx="1">
                        <c:v>2.0699999999999998</c:v>
                      </c:pt>
                    </c:numCache>
                  </c:numRef>
                </c:yVal>
                <c:smooth val="0"/>
                <c:extLst xmlns:c15="http://schemas.microsoft.com/office/drawing/2012/chart">
                  <c:ext xmlns:c16="http://schemas.microsoft.com/office/drawing/2014/chart" uri="{C3380CC4-5D6E-409C-BE32-E72D297353CC}">
                    <c16:uniqueId val="{00000036-E79B-4A11-B150-78A3B6EBE2E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0.0</c:formatCode>
                      <c:ptCount val="3"/>
                      <c:pt idx="0">
                        <c:v>1.2030000000000001</c:v>
                      </c:pt>
                      <c:pt idx="1">
                        <c:v>2.2029999999999998</c:v>
                      </c:pt>
                      <c:pt idx="2" formatCode="General">
                        <c:v>3.2029999999999998</c:v>
                      </c:pt>
                    </c:numCache>
                  </c:numRef>
                </c:yVal>
                <c:smooth val="0"/>
                <c:extLst xmlns:c15="http://schemas.microsoft.com/office/drawing/2012/chart">
                  <c:ext xmlns:c16="http://schemas.microsoft.com/office/drawing/2014/chart" uri="{C3380CC4-5D6E-409C-BE32-E72D297353CC}">
                    <c16:uniqueId val="{00000037-E79B-4A11-B150-78A3B6EBE2E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62088255857"/>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3148148148148359E-3"/>
                  <c:y val="2.5017880172683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1C-4286-AEFA-D9895853AC0F}"/>
                </c:ext>
              </c:extLst>
            </c:dLbl>
            <c:dLbl>
              <c:idx val="1"/>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1C-4286-AEFA-D9895853AC0F}"/>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1C-4286-AEFA-D9895853AC0F}"/>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1C-4286-AEFA-D9895853AC0F}"/>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1C-4286-AEFA-D9895853AC0F}"/>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1C-4286-AEFA-D9895853AC0F}"/>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Blad1!$B$2:$B$3</c:f>
              <c:numCache>
                <c:formatCode>###0%</c:formatCode>
                <c:ptCount val="2"/>
                <c:pt idx="0">
                  <c:v>0.28951065764066364</c:v>
                </c:pt>
                <c:pt idx="1">
                  <c:v>0.2690819477523872</c:v>
                </c:pt>
              </c:numCache>
            </c:numRef>
          </c:val>
          <c:extLst>
            <c:ext xmlns:c16="http://schemas.microsoft.com/office/drawing/2014/chart" uri="{C3380CC4-5D6E-409C-BE32-E72D297353CC}">
              <c16:uniqueId val="{00000007-201C-4286-AEFA-D9895853AC0F}"/>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1.1574074074074073E-3"/>
                  <c:y val="2.80603266089438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01C-4286-AEFA-D9895853AC0F}"/>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01C-4286-AEFA-D9895853AC0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Blad1!$C$2:$C$3</c:f>
              <c:numCache>
                <c:formatCode>###0%</c:formatCode>
                <c:ptCount val="2"/>
                <c:pt idx="0">
                  <c:v>0.17651885557642891</c:v>
                </c:pt>
                <c:pt idx="1">
                  <c:v>0.15524371144609439</c:v>
                </c:pt>
              </c:numCache>
            </c:numRef>
          </c:val>
          <c:extLst>
            <c:ext xmlns:c16="http://schemas.microsoft.com/office/drawing/2014/chart" uri="{C3380CC4-5D6E-409C-BE32-E72D297353CC}">
              <c16:uniqueId val="{0000000B-201C-4286-AEFA-D9895853AC0F}"/>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01C-4286-AEFA-D9895853AC0F}"/>
                </c:ext>
              </c:extLst>
            </c:dLbl>
            <c:dLbl>
              <c:idx val="1"/>
              <c:layout>
                <c:manualLayout>
                  <c:x val="0"/>
                  <c:y val="-6.9181372137789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01C-4286-AEFA-D9895853AC0F}"/>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01C-4286-AEFA-D9895853AC0F}"/>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Blad1!$D$2:$D$3</c:f>
              <c:numCache>
                <c:formatCode>###0%</c:formatCode>
                <c:ptCount val="2"/>
                <c:pt idx="0">
                  <c:v>0.23241152022871894</c:v>
                </c:pt>
                <c:pt idx="1">
                  <c:v>0.21342038317846462</c:v>
                </c:pt>
              </c:numCache>
            </c:numRef>
          </c:val>
          <c:extLst>
            <c:ext xmlns:c16="http://schemas.microsoft.com/office/drawing/2014/chart" uri="{C3380CC4-5D6E-409C-BE32-E72D297353CC}">
              <c16:uniqueId val="{00000010-201C-4286-AEFA-D9895853AC0F}"/>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1573816901003248E-3"/>
                  <c:y val="-7.0768213962620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01C-4286-AEFA-D9895853AC0F}"/>
                </c:ext>
              </c:extLst>
            </c:dLbl>
            <c:dLbl>
              <c:idx val="1"/>
              <c:layout>
                <c:manualLayout>
                  <c:x val="-2.3148148148148147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01C-4286-AEFA-D9895853AC0F}"/>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01C-4286-AEFA-D9895853AC0F}"/>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01C-4286-AEFA-D9895853AC0F}"/>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01C-4286-AEFA-D9895853AC0F}"/>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Blad1!$E$2:$E$3</c:f>
              <c:numCache>
                <c:formatCode>###0%</c:formatCode>
                <c:ptCount val="2"/>
                <c:pt idx="0">
                  <c:v>0.22806591234281665</c:v>
                </c:pt>
                <c:pt idx="1">
                  <c:v>0.22139693911523284</c:v>
                </c:pt>
              </c:numCache>
            </c:numRef>
          </c:val>
          <c:extLst>
            <c:ext xmlns:c16="http://schemas.microsoft.com/office/drawing/2014/chart" uri="{C3380CC4-5D6E-409C-BE32-E72D297353CC}">
              <c16:uniqueId val="{00000017-201C-4286-AEFA-D9895853AC0F}"/>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01C-4286-AEFA-D9895853AC0F}"/>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01C-4286-AEFA-D9895853AC0F}"/>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01C-4286-AEFA-D9895853AC0F}"/>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01C-4286-AEFA-D9895853AC0F}"/>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01C-4286-AEFA-D9895853AC0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ik kan gehoord worden in mijn bezorgdheden over de toeristische ontwikkelingen in ##STAD##</c:v>
                </c:pt>
                <c:pt idx="1">
                  <c:v>ik gehoord kan worden in mijn ideeën rond toeristische ontwikkelingen in ##STAD##</c:v>
                </c:pt>
              </c:strCache>
            </c:strRef>
          </c:cat>
          <c:val>
            <c:numRef>
              <c:f>Blad1!$F$2:$F$3</c:f>
              <c:numCache>
                <c:formatCode>###0%</c:formatCode>
                <c:ptCount val="2"/>
                <c:pt idx="0">
                  <c:v>0.21614678402915152</c:v>
                </c:pt>
                <c:pt idx="1">
                  <c:v>0.20811120869347077</c:v>
                </c:pt>
              </c:numCache>
            </c:numRef>
          </c:val>
          <c:extLst>
            <c:ext xmlns:c16="http://schemas.microsoft.com/office/drawing/2014/chart" uri="{C3380CC4-5D6E-409C-BE32-E72D297353CC}">
              <c16:uniqueId val="{0000001D-201C-4286-AEFA-D9895853AC0F}"/>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Blad1!$G$2:$G$3</c:f>
              <c:numCache>
                <c:formatCode>###0%</c:formatCode>
                <c:ptCount val="2"/>
                <c:pt idx="0">
                  <c:v>0.22367215106720298</c:v>
                </c:pt>
                <c:pt idx="1">
                  <c:v>0.20868394936733881</c:v>
                </c:pt>
              </c:numCache>
            </c:numRef>
          </c:cat>
          <c:val>
            <c:numRef>
              <c:f>Blad1!$G$2:$G$3</c:f>
              <c:numCache>
                <c:formatCode>###0%</c:formatCode>
                <c:ptCount val="2"/>
                <c:pt idx="0">
                  <c:v>0.22367215106720298</c:v>
                </c:pt>
                <c:pt idx="1">
                  <c:v>0.20868394936733881</c:v>
                </c:pt>
              </c:numCache>
            </c:numRef>
          </c:val>
          <c:extLst>
            <c:ext xmlns:c16="http://schemas.microsoft.com/office/drawing/2014/chart" uri="{C3380CC4-5D6E-409C-BE32-E72D297353CC}">
              <c16:uniqueId val="{0000001E-201C-4286-AEFA-D9895853AC0F}"/>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Blad1!$H$2:$H$3</c:f>
              <c:numCache>
                <c:formatCode>0.0</c:formatCode>
                <c:ptCount val="2"/>
                <c:pt idx="0">
                  <c:v>0.66</c:v>
                </c:pt>
                <c:pt idx="1">
                  <c:v>1.67</c:v>
                </c:pt>
              </c:numCache>
            </c:numRef>
          </c:xVal>
          <c:yVal>
            <c:numRef>
              <c:f>Blad1!$N$2:$N$3</c:f>
              <c:numCache>
                <c:formatCode>###0%</c:formatCode>
                <c:ptCount val="2"/>
                <c:pt idx="0">
                  <c:v>0.20300000000000001</c:v>
                </c:pt>
                <c:pt idx="1">
                  <c:v>0.20100000000000001</c:v>
                </c:pt>
              </c:numCache>
            </c:numRef>
          </c:yVal>
          <c:smooth val="0"/>
          <c:extLst>
            <c:ext xmlns:c16="http://schemas.microsoft.com/office/drawing/2014/chart" uri="{C3380CC4-5D6E-409C-BE32-E72D297353CC}">
              <c16:uniqueId val="{0000001F-201C-4286-AEFA-D9895853AC0F}"/>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Blad1!$I$2:$I$3</c:f>
              <c:numCache>
                <c:formatCode>General</c:formatCode>
                <c:ptCount val="2"/>
              </c:numCache>
            </c:numRef>
          </c:xVal>
          <c:yVal>
            <c:numRef>
              <c:f>Blad1!$O$2:$O$3</c:f>
              <c:numCache>
                <c:formatCode>###0%</c:formatCode>
                <c:ptCount val="2"/>
                <c:pt idx="0">
                  <c:v>0.215</c:v>
                </c:pt>
                <c:pt idx="1">
                  <c:v>0.20200000000000001</c:v>
                </c:pt>
              </c:numCache>
            </c:numRef>
          </c:yVal>
          <c:smooth val="0"/>
          <c:extLst>
            <c:ext xmlns:c16="http://schemas.microsoft.com/office/drawing/2014/chart" uri="{C3380CC4-5D6E-409C-BE32-E72D297353CC}">
              <c16:uniqueId val="{00000020-201C-4286-AEFA-D9895853AC0F}"/>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Blad1!$J$2:$J$3</c:f>
              <c:numCache>
                <c:formatCode>0.0</c:formatCode>
                <c:ptCount val="2"/>
                <c:pt idx="1">
                  <c:v>1.94</c:v>
                </c:pt>
              </c:numCache>
            </c:numRef>
          </c:xVal>
          <c:yVal>
            <c:numRef>
              <c:f>Blad1!$P$2:$P$3</c:f>
              <c:numCache>
                <c:formatCode>###0%</c:formatCode>
                <c:ptCount val="2"/>
                <c:pt idx="0">
                  <c:v>0.27100000000000002</c:v>
                </c:pt>
                <c:pt idx="1">
                  <c:v>0.27200000000000002</c:v>
                </c:pt>
              </c:numCache>
            </c:numRef>
          </c:yVal>
          <c:smooth val="0"/>
          <c:extLst>
            <c:ext xmlns:c16="http://schemas.microsoft.com/office/drawing/2014/chart" uri="{C3380CC4-5D6E-409C-BE32-E72D297353CC}">
              <c16:uniqueId val="{00000021-201C-4286-AEFA-D9895853AC0F}"/>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Blad1!$K$2:$K$3</c:f>
              <c:numCache>
                <c:formatCode>0.0</c:formatCode>
                <c:ptCount val="2"/>
                <c:pt idx="0">
                  <c:v>1.07</c:v>
                </c:pt>
                <c:pt idx="1">
                  <c:v>2.0699999999999998</c:v>
                </c:pt>
              </c:numCache>
            </c:numRef>
          </c:xVal>
          <c:yVal>
            <c:numRef>
              <c:f>Blad1!$Q$2:$Q$3</c:f>
              <c:numCache>
                <c:formatCode>###0%</c:formatCode>
                <c:ptCount val="2"/>
                <c:pt idx="0">
                  <c:v>0.29199999999999998</c:v>
                </c:pt>
                <c:pt idx="1">
                  <c:v>0.32</c:v>
                </c:pt>
              </c:numCache>
            </c:numRef>
          </c:yVal>
          <c:smooth val="0"/>
          <c:extLst>
            <c:ext xmlns:c16="http://schemas.microsoft.com/office/drawing/2014/chart" uri="{C3380CC4-5D6E-409C-BE32-E72D297353CC}">
              <c16:uniqueId val="{00000022-201C-4286-AEFA-D9895853AC0F}"/>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Blad1!$L$2:$L$3</c:f>
              <c:numCache>
                <c:formatCode>General</c:formatCode>
                <c:ptCount val="2"/>
                <c:pt idx="0" formatCode="0.0">
                  <c:v>1.2030000000000001</c:v>
                </c:pt>
              </c:numCache>
            </c:numRef>
          </c:xVal>
          <c:yVal>
            <c:numRef>
              <c:f>Blad1!$R$2:$R$3</c:f>
              <c:numCache>
                <c:formatCode>###0%</c:formatCode>
                <c:ptCount val="2"/>
                <c:pt idx="0">
                  <c:v>0.28100000000000003</c:v>
                </c:pt>
                <c:pt idx="1">
                  <c:v>0.253</c:v>
                </c:pt>
              </c:numCache>
            </c:numRef>
          </c:yVal>
          <c:smooth val="0"/>
          <c:extLst>
            <c:ext xmlns:c16="http://schemas.microsoft.com/office/drawing/2014/chart" uri="{C3380CC4-5D6E-409C-BE32-E72D297353CC}">
              <c16:uniqueId val="{00000023-201C-4286-AEFA-D9895853AC0F}"/>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1-CDDC-44EC-BA89-4D8C8958D7B5}"/>
              </c:ext>
            </c:extLst>
          </c:dPt>
          <c:xVal>
            <c:numRef>
              <c:f>Blad1!$M$2:$M$3</c:f>
              <c:numCache>
                <c:formatCode>General</c:formatCode>
                <c:ptCount val="2"/>
              </c:numCache>
            </c:numRef>
          </c:xVal>
          <c:yVal>
            <c:numRef>
              <c:f>Blad1!$S$2:$S$3</c:f>
              <c:numCache>
                <c:formatCode>###0%</c:formatCode>
                <c:ptCount val="2"/>
                <c:pt idx="0">
                  <c:v>0.247</c:v>
                </c:pt>
                <c:pt idx="1">
                  <c:v>0.24099999999999999</c:v>
                </c:pt>
              </c:numCache>
            </c:numRef>
          </c:yVal>
          <c:smooth val="0"/>
          <c:extLst>
            <c:ext xmlns:c16="http://schemas.microsoft.com/office/drawing/2014/chart" uri="{C3380CC4-5D6E-409C-BE32-E72D297353CC}">
              <c16:uniqueId val="{00000024-201C-4286-AEFA-D9895853AC0F}"/>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201C-4286-AEFA-D9895853AC0F}"/>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201C-4286-AEFA-D9895853AC0F}"/>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201C-4286-AEFA-D9895853AC0F}"/>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201C-4286-AEFA-D9895853AC0F}"/>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201C-4286-AEFA-D9895853AC0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c:ext uri="{02D57815-91ED-43cb-92C2-25804820EDAC}">
                        <c15:formulaRef>
                          <c15:sqref>Blad1!$H$2:$H$3</c15:sqref>
                        </c15:formulaRef>
                      </c:ext>
                    </c:extLst>
                    <c:numCache>
                      <c:formatCode>0.0</c:formatCode>
                      <c:ptCount val="2"/>
                      <c:pt idx="0">
                        <c:v>0.66</c:v>
                      </c:pt>
                      <c:pt idx="1">
                        <c:v>1.67</c:v>
                      </c:pt>
                    </c:numCache>
                  </c:numRef>
                </c:yVal>
                <c:smooth val="0"/>
                <c:extLst>
                  <c:ext xmlns:c16="http://schemas.microsoft.com/office/drawing/2014/chart" uri="{C3380CC4-5D6E-409C-BE32-E72D297353CC}">
                    <c16:uniqueId val="{0000002A-201C-4286-AEFA-D9895853AC0F}"/>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201C-4286-AEFA-D9895853AC0F}"/>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201C-4286-AEFA-D9895853AC0F}"/>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201C-4286-AEFA-D9895853AC0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2E-201C-4286-AEFA-D9895853AC0F}"/>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201C-4286-AEFA-D9895853AC0F}"/>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201C-4286-AEFA-D9895853AC0F}"/>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01C-4286-AEFA-D9895853AC0F}"/>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01C-4286-AEFA-D9895853AC0F}"/>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01C-4286-AEFA-D9895853AC0F}"/>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201C-4286-AEFA-D9895853AC0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0.0</c:formatCode>
                      <c:ptCount val="2"/>
                      <c:pt idx="1">
                        <c:v>1.94</c:v>
                      </c:pt>
                    </c:numCache>
                  </c:numRef>
                </c:yVal>
                <c:smooth val="0"/>
                <c:extLst xmlns:c15="http://schemas.microsoft.com/office/drawing/2012/chart">
                  <c:ext xmlns:c16="http://schemas.microsoft.com/office/drawing/2014/chart" uri="{C3380CC4-5D6E-409C-BE32-E72D297353CC}">
                    <c16:uniqueId val="{00000035-201C-4286-AEFA-D9895853AC0F}"/>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0.0</c:formatCode>
                      <c:ptCount val="2"/>
                      <c:pt idx="0">
                        <c:v>1.07</c:v>
                      </c:pt>
                      <c:pt idx="1">
                        <c:v>2.0699999999999998</c:v>
                      </c:pt>
                    </c:numCache>
                  </c:numRef>
                </c:yVal>
                <c:smooth val="0"/>
                <c:extLst xmlns:c15="http://schemas.microsoft.com/office/drawing/2012/chart">
                  <c:ext xmlns:c16="http://schemas.microsoft.com/office/drawing/2014/chart" uri="{C3380CC4-5D6E-409C-BE32-E72D297353CC}">
                    <c16:uniqueId val="{00000036-201C-4286-AEFA-D9895853AC0F}"/>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ik kan gehoord worden in mijn bezorgdheden over de toeristische ontwikkelingen in ##STAD##</c:v>
                      </c:pt>
                      <c:pt idx="1">
                        <c:v>ik gehoord kan worden in mijn ideeën rond toeristische ontwikkelingen in ##STAD##</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General</c:formatCode>
                      <c:ptCount val="2"/>
                      <c:pt idx="0" formatCode="0.0">
                        <c:v>1.2030000000000001</c:v>
                      </c:pt>
                    </c:numCache>
                  </c:numRef>
                </c:yVal>
                <c:smooth val="0"/>
                <c:extLst xmlns:c15="http://schemas.microsoft.com/office/drawing/2012/chart">
                  <c:ext xmlns:c16="http://schemas.microsoft.com/office/drawing/2014/chart" uri="{C3380CC4-5D6E-409C-BE32-E72D297353CC}">
                    <c16:uniqueId val="{00000037-201C-4286-AEFA-D9895853AC0F}"/>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0"/>
                  <c:y val="-4.6317191608339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38-402E-99F4-9D70E00509E8}"/>
                </c:ext>
              </c:extLst>
            </c:dLbl>
            <c:dLbl>
              <c:idx val="1"/>
              <c:layout>
                <c:manualLayout>
                  <c:x val="-4.9931226546967421E-3"/>
                  <c:y val="-8.4510285894159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38-402E-99F4-9D70E00509E8}"/>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38-402E-99F4-9D70E00509E8}"/>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38-402E-99F4-9D70E00509E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38-402E-99F4-9D70E00509E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38-402E-99F4-9D70E00509E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Blad1!$B$2:$B$5</c:f>
              <c:numCache>
                <c:formatCode>###0%</c:formatCode>
                <c:ptCount val="4"/>
                <c:pt idx="0">
                  <c:v>0.33765599525157763</c:v>
                </c:pt>
                <c:pt idx="1">
                  <c:v>0.26855601553753594</c:v>
                </c:pt>
                <c:pt idx="2">
                  <c:v>0.28951065764066364</c:v>
                </c:pt>
                <c:pt idx="3">
                  <c:v>0.10427733157020702</c:v>
                </c:pt>
              </c:numCache>
            </c:numRef>
          </c:val>
          <c:extLst>
            <c:ext xmlns:c16="http://schemas.microsoft.com/office/drawing/2014/chart" uri="{C3380CC4-5D6E-409C-BE32-E72D297353CC}">
              <c16:uniqueId val="{00000007-6D38-402E-99F4-9D70E00509E8}"/>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1.5018870887545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38-402E-99F4-9D70E00509E8}"/>
                </c:ext>
              </c:extLst>
            </c:dLbl>
            <c:dLbl>
              <c:idx val="1"/>
              <c:layout>
                <c:manualLayout>
                  <c:x val="-4.8259696612040958E-17"/>
                  <c:y val="-4.04179628189460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D3-49CC-BD1B-31FBBCAB07AD}"/>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38-402E-99F4-9D70E00509E8}"/>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Blad1!$C$2:$C$5</c:f>
              <c:numCache>
                <c:formatCode>###0%</c:formatCode>
                <c:ptCount val="4"/>
                <c:pt idx="0">
                  <c:v>0.45571129822239004</c:v>
                </c:pt>
                <c:pt idx="1">
                  <c:v>0.2518735461476862</c:v>
                </c:pt>
                <c:pt idx="2">
                  <c:v>0.17651885557642891</c:v>
                </c:pt>
                <c:pt idx="3">
                  <c:v>0.11589630005351954</c:v>
                </c:pt>
              </c:numCache>
            </c:numRef>
          </c:val>
          <c:extLst>
            <c:ext xmlns:c16="http://schemas.microsoft.com/office/drawing/2014/chart" uri="{C3380CC4-5D6E-409C-BE32-E72D297353CC}">
              <c16:uniqueId val="{0000000B-6D38-402E-99F4-9D70E00509E8}"/>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38-402E-99F4-9D70E00509E8}"/>
                </c:ext>
              </c:extLst>
            </c:dLbl>
            <c:dLbl>
              <c:idx val="1"/>
              <c:layout>
                <c:manualLayout>
                  <c:x val="0"/>
                  <c:y val="-5.59836522793763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38-402E-99F4-9D70E00509E8}"/>
                </c:ext>
              </c:extLst>
            </c:dLbl>
            <c:dLbl>
              <c:idx val="2"/>
              <c:layout>
                <c:manualLayout>
                  <c:x val="-2.3148148148148147E-3"/>
                  <c:y val="6.44862173645751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38-402E-99F4-9D70E00509E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Blad1!$D$2:$D$5</c:f>
              <c:numCache>
                <c:formatCode>###0%</c:formatCode>
                <c:ptCount val="4"/>
                <c:pt idx="0">
                  <c:v>0.25641960498814292</c:v>
                </c:pt>
                <c:pt idx="1">
                  <c:v>0.32692850698170128</c:v>
                </c:pt>
                <c:pt idx="2">
                  <c:v>0.23241152022871894</c:v>
                </c:pt>
                <c:pt idx="3">
                  <c:v>0.1842403678014248</c:v>
                </c:pt>
              </c:numCache>
            </c:numRef>
          </c:val>
          <c:extLst>
            <c:ext xmlns:c16="http://schemas.microsoft.com/office/drawing/2014/chart" uri="{C3380CC4-5D6E-409C-BE32-E72D297353CC}">
              <c16:uniqueId val="{00000010-6D38-402E-99F4-9D70E00509E8}"/>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3.472222222222222E-3"/>
                  <c:y val="6.44862173645751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D38-402E-99F4-9D70E00509E8}"/>
                </c:ext>
              </c:extLst>
            </c:dLbl>
            <c:dLbl>
              <c:idx val="1"/>
              <c:layout>
                <c:manualLayout>
                  <c:x val="2.6323774970276452E-3"/>
                  <c:y val="-7.8978782450098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D38-402E-99F4-9D70E00509E8}"/>
                </c:ext>
              </c:extLst>
            </c:dLbl>
            <c:dLbl>
              <c:idx val="2"/>
              <c:layout>
                <c:manualLayout>
                  <c:x val="-7.4208172557941321E-3"/>
                  <c:y val="-8.2572711828315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D38-402E-99F4-9D70E00509E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D38-402E-99F4-9D70E00509E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D38-402E-99F4-9D70E00509E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Blad1!$E$2:$E$5</c:f>
              <c:numCache>
                <c:formatCode>###0%</c:formatCode>
                <c:ptCount val="4"/>
                <c:pt idx="0">
                  <c:v>0.32735246846680821</c:v>
                </c:pt>
                <c:pt idx="1">
                  <c:v>0.30402380424440972</c:v>
                </c:pt>
                <c:pt idx="2">
                  <c:v>0.22806591234281665</c:v>
                </c:pt>
                <c:pt idx="3">
                  <c:v>0.14055781494597558</c:v>
                </c:pt>
              </c:numCache>
            </c:numRef>
          </c:val>
          <c:extLst>
            <c:ext xmlns:c16="http://schemas.microsoft.com/office/drawing/2014/chart" uri="{C3380CC4-5D6E-409C-BE32-E72D297353CC}">
              <c16:uniqueId val="{00000017-6D38-402E-99F4-9D70E00509E8}"/>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510102526403E-3"/>
                  <c:y val="-7.3487205125356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D38-402E-99F4-9D70E00509E8}"/>
                </c:ext>
              </c:extLst>
            </c:dLbl>
            <c:dLbl>
              <c:idx val="2"/>
              <c:layout>
                <c:manualLayout>
                  <c:x val="1.1574170034174343E-3"/>
                  <c:y val="-5.76000814724289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D38-402E-99F4-9D70E00509E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D38-402E-99F4-9D70E00509E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D38-402E-99F4-9D70E00509E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bezorgdheden rond toeristische ontwikkeling</c:v>
                </c:pt>
              </c:strCache>
            </c:strRef>
          </c:cat>
          <c:val>
            <c:numRef>
              <c:f>Blad1!$F$2:$F$5</c:f>
              <c:numCache>
                <c:formatCode>###0%</c:formatCode>
                <c:ptCount val="4"/>
                <c:pt idx="0">
                  <c:v>0.45818252416293936</c:v>
                </c:pt>
                <c:pt idx="1">
                  <c:v>0.25604471860691902</c:v>
                </c:pt>
                <c:pt idx="2">
                  <c:v>0.21614678402915152</c:v>
                </c:pt>
                <c:pt idx="3">
                  <c:v>6.9625973201011229E-2</c:v>
                </c:pt>
              </c:numCache>
            </c:numRef>
          </c:val>
          <c:extLst>
            <c:ext xmlns:c16="http://schemas.microsoft.com/office/drawing/2014/chart" uri="{C3380CC4-5D6E-409C-BE32-E72D297353CC}">
              <c16:uniqueId val="{0000001D-6D38-402E-99F4-9D70E00509E8}"/>
            </c:ext>
          </c:extLst>
        </c:ser>
        <c:ser>
          <c:idx val="15"/>
          <c:order val="5"/>
          <c:tx>
            <c:strRef>
              <c:f>Blad1!$G$1</c:f>
              <c:strCache>
                <c:ptCount val="1"/>
                <c:pt idx="0">
                  <c:v>TOTAAL 2023</c:v>
                </c:pt>
              </c:strCache>
            </c:strRef>
          </c:tx>
          <c:spPr>
            <a:solidFill>
              <a:schemeClr val="tx1"/>
            </a:solidFill>
            <a:ln w="25400">
              <a:noFill/>
            </a:ln>
            <a:effectLst/>
          </c:spPr>
          <c:invertIfNegative val="0"/>
          <c:dLbls>
            <c:dLbl>
              <c:idx val="1"/>
              <c:layout>
                <c:manualLayout>
                  <c:x val="0"/>
                  <c:y val="-7.34872051253565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D3-49CC-BD1B-31FBBCAB07A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0.39139209004089048</c:v>
                </c:pt>
                <c:pt idx="1">
                  <c:v>0.27290316665750525</c:v>
                </c:pt>
                <c:pt idx="2">
                  <c:v>0.22367215106720298</c:v>
                </c:pt>
                <c:pt idx="3">
                  <c:v>0.11203259223436951</c:v>
                </c:pt>
              </c:numCache>
            </c:numRef>
          </c:cat>
          <c:val>
            <c:numRef>
              <c:f>Blad1!$G$2:$G$5</c:f>
              <c:numCache>
                <c:formatCode>###0%</c:formatCode>
                <c:ptCount val="4"/>
                <c:pt idx="0">
                  <c:v>0.39139209004089048</c:v>
                </c:pt>
                <c:pt idx="1">
                  <c:v>0.27290316665750525</c:v>
                </c:pt>
                <c:pt idx="2">
                  <c:v>0.22367215106720298</c:v>
                </c:pt>
                <c:pt idx="3">
                  <c:v>0.11203259223436951</c:v>
                </c:pt>
              </c:numCache>
            </c:numRef>
          </c:val>
          <c:extLst>
            <c:ext xmlns:c16="http://schemas.microsoft.com/office/drawing/2014/chart" uri="{C3380CC4-5D6E-409C-BE32-E72D297353CC}">
              <c16:uniqueId val="{0000001E-6D38-402E-99F4-9D70E00509E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_(* #,##0.00_);_(* \(#,##0.00\);_(* "-"??_);_(@_)</c:formatCode>
                <c:ptCount val="4"/>
                <c:pt idx="1">
                  <c:v>1.66</c:v>
                </c:pt>
                <c:pt idx="2">
                  <c:v>2.66</c:v>
                </c:pt>
              </c:numCache>
            </c:numRef>
          </c:xVal>
          <c:yVal>
            <c:numRef>
              <c:f>Blad1!$N$2:$N$5</c:f>
              <c:numCache>
                <c:formatCode>###0%</c:formatCode>
                <c:ptCount val="4"/>
                <c:pt idx="0">
                  <c:v>0.36199999999999999</c:v>
                </c:pt>
                <c:pt idx="1">
                  <c:v>0.34899999999999998</c:v>
                </c:pt>
                <c:pt idx="2">
                  <c:v>0.20300000000000001</c:v>
                </c:pt>
                <c:pt idx="3">
                  <c:v>8.5999999999999993E-2</c:v>
                </c:pt>
              </c:numCache>
            </c:numRef>
          </c:yVal>
          <c:smooth val="0"/>
          <c:extLst>
            <c:ext xmlns:c16="http://schemas.microsoft.com/office/drawing/2014/chart" uri="{C3380CC4-5D6E-409C-BE32-E72D297353CC}">
              <c16:uniqueId val="{0000001F-6D38-402E-99F4-9D70E00509E8}"/>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pt idx="0">
                  <c:v>0.8</c:v>
                </c:pt>
                <c:pt idx="1">
                  <c:v>1.8</c:v>
                </c:pt>
              </c:numCache>
            </c:numRef>
          </c:xVal>
          <c:yVal>
            <c:numRef>
              <c:f>Blad1!$O$2:$O$5</c:f>
              <c:numCache>
                <c:formatCode>###0%</c:formatCode>
                <c:ptCount val="4"/>
                <c:pt idx="0">
                  <c:v>0.38100000000000001</c:v>
                </c:pt>
                <c:pt idx="1">
                  <c:v>0.315</c:v>
                </c:pt>
                <c:pt idx="2">
                  <c:v>0.215</c:v>
                </c:pt>
                <c:pt idx="3">
                  <c:v>8.8000000000000009E-2</c:v>
                </c:pt>
              </c:numCache>
            </c:numRef>
          </c:yVal>
          <c:smooth val="0"/>
          <c:extLst>
            <c:ext xmlns:c16="http://schemas.microsoft.com/office/drawing/2014/chart" uri="{C3380CC4-5D6E-409C-BE32-E72D297353CC}">
              <c16:uniqueId val="{00000020-6D38-402E-99F4-9D70E00509E8}"/>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pt idx="3" formatCode="0.0">
                  <c:v>3.93</c:v>
                </c:pt>
              </c:numCache>
            </c:numRef>
          </c:xVal>
          <c:yVal>
            <c:numRef>
              <c:f>Blad1!$P$2:$P$5</c:f>
              <c:numCache>
                <c:formatCode>###0%</c:formatCode>
                <c:ptCount val="4"/>
                <c:pt idx="0">
                  <c:v>0.249</c:v>
                </c:pt>
                <c:pt idx="1">
                  <c:v>0.35799999999999998</c:v>
                </c:pt>
                <c:pt idx="2">
                  <c:v>0.27100000000000002</c:v>
                </c:pt>
                <c:pt idx="3">
                  <c:v>0.121</c:v>
                </c:pt>
              </c:numCache>
            </c:numRef>
          </c:yVal>
          <c:smooth val="0"/>
          <c:extLst>
            <c:ext xmlns:c16="http://schemas.microsoft.com/office/drawing/2014/chart" uri="{C3380CC4-5D6E-409C-BE32-E72D297353CC}">
              <c16:uniqueId val="{00000021-6D38-402E-99F4-9D70E00509E8}"/>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0">
                  <c:v>1.07</c:v>
                </c:pt>
                <c:pt idx="2">
                  <c:v>3.07</c:v>
                </c:pt>
              </c:numCache>
            </c:numRef>
          </c:xVal>
          <c:yVal>
            <c:numRef>
              <c:f>Blad1!$Q$2:$Q$5</c:f>
              <c:numCache>
                <c:formatCode>###0%</c:formatCode>
                <c:ptCount val="4"/>
                <c:pt idx="0">
                  <c:v>0.24199999999999999</c:v>
                </c:pt>
                <c:pt idx="1">
                  <c:v>0.33900000000000002</c:v>
                </c:pt>
                <c:pt idx="2">
                  <c:v>0.29199999999999998</c:v>
                </c:pt>
                <c:pt idx="3">
                  <c:v>0.127</c:v>
                </c:pt>
              </c:numCache>
            </c:numRef>
          </c:yVal>
          <c:smooth val="0"/>
          <c:extLst>
            <c:ext xmlns:c16="http://schemas.microsoft.com/office/drawing/2014/chart" uri="{C3380CC4-5D6E-409C-BE32-E72D297353CC}">
              <c16:uniqueId val="{00000022-6D38-402E-99F4-9D70E00509E8}"/>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pt idx="0">
                  <c:v>1.2030000000000001</c:v>
                </c:pt>
                <c:pt idx="1">
                  <c:v>2.2029999999999998</c:v>
                </c:pt>
                <c:pt idx="2">
                  <c:v>3.2029999999999998</c:v>
                </c:pt>
              </c:numCache>
            </c:numRef>
          </c:xVal>
          <c:yVal>
            <c:numRef>
              <c:f>Blad1!$R$2:$R$5</c:f>
              <c:numCache>
                <c:formatCode>###0%</c:formatCode>
                <c:ptCount val="4"/>
                <c:pt idx="0">
                  <c:v>0.308</c:v>
                </c:pt>
                <c:pt idx="1">
                  <c:v>0.34</c:v>
                </c:pt>
                <c:pt idx="2">
                  <c:v>0.28100000000000003</c:v>
                </c:pt>
                <c:pt idx="3">
                  <c:v>7.0999999999999994E-2</c:v>
                </c:pt>
              </c:numCache>
            </c:numRef>
          </c:yVal>
          <c:smooth val="0"/>
          <c:extLst>
            <c:ext xmlns:c16="http://schemas.microsoft.com/office/drawing/2014/chart" uri="{C3380CC4-5D6E-409C-BE32-E72D297353CC}">
              <c16:uniqueId val="{00000023-6D38-402E-99F4-9D70E00509E8}"/>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0.0</c:formatCode>
                <c:ptCount val="4"/>
                <c:pt idx="0">
                  <c:v>1.33</c:v>
                </c:pt>
                <c:pt idx="1">
                  <c:v>2.33</c:v>
                </c:pt>
              </c:numCache>
            </c:numRef>
          </c:xVal>
          <c:yVal>
            <c:numRef>
              <c:f>Blad1!$S$2:$S$5</c:f>
              <c:numCache>
                <c:formatCode>###0%</c:formatCode>
                <c:ptCount val="4"/>
                <c:pt idx="0">
                  <c:v>0.31900000000000001</c:v>
                </c:pt>
                <c:pt idx="1">
                  <c:v>0.33900000000000002</c:v>
                </c:pt>
                <c:pt idx="2">
                  <c:v>0.247</c:v>
                </c:pt>
                <c:pt idx="3">
                  <c:v>9.5000000000000001E-2</c:v>
                </c:pt>
              </c:numCache>
            </c:numRef>
          </c:yVal>
          <c:smooth val="0"/>
          <c:extLst>
            <c:ext xmlns:c16="http://schemas.microsoft.com/office/drawing/2014/chart" uri="{C3380CC4-5D6E-409C-BE32-E72D297353CC}">
              <c16:uniqueId val="{00000024-6D38-402E-99F4-9D70E00509E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D38-402E-99F4-9D70E00509E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D38-402E-99F4-9D70E00509E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D38-402E-99F4-9D70E00509E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D38-402E-99F4-9D70E00509E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c:ext uri="{02D57815-91ED-43cb-92C2-25804820EDAC}">
                        <c15:formulaRef>
                          <c15:sqref>Blad1!$H$2:$H$5</c15:sqref>
                        </c15:formulaRef>
                      </c:ext>
                    </c:extLst>
                    <c:numCache>
                      <c:formatCode>_(* #,##0.00_);_(* \(#,##0.00\);_(* "-"??_);_(@_)</c:formatCode>
                      <c:ptCount val="4"/>
                      <c:pt idx="1">
                        <c:v>1.66</c:v>
                      </c:pt>
                      <c:pt idx="2">
                        <c:v>2.66</c:v>
                      </c:pt>
                    </c:numCache>
                  </c:numRef>
                </c:yVal>
                <c:smooth val="0"/>
                <c:extLst>
                  <c:ext xmlns:c16="http://schemas.microsoft.com/office/drawing/2014/chart" uri="{C3380CC4-5D6E-409C-BE32-E72D297353CC}">
                    <c16:uniqueId val="{0000002A-6D38-402E-99F4-9D70E00509E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D38-402E-99F4-9D70E00509E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D38-402E-99F4-9D70E00509E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pt idx="0">
                        <c:v>0.8</c:v>
                      </c:pt>
                      <c:pt idx="1">
                        <c:v>1.8</c:v>
                      </c:pt>
                    </c:numCache>
                  </c:numRef>
                </c:yVal>
                <c:smooth val="0"/>
                <c:extLst xmlns:c15="http://schemas.microsoft.com/office/drawing/2012/chart">
                  <c:ext xmlns:c16="http://schemas.microsoft.com/office/drawing/2014/chart" uri="{C3380CC4-5D6E-409C-BE32-E72D297353CC}">
                    <c16:uniqueId val="{0000002E-6D38-402E-99F4-9D70E00509E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D38-402E-99F4-9D70E00509E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D38-402E-99F4-9D70E00509E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D38-402E-99F4-9D70E00509E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D38-402E-99F4-9D70E00509E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D38-402E-99F4-9D70E00509E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3" formatCode="0.0">
                        <c:v>3.93</c:v>
                      </c:pt>
                    </c:numCache>
                  </c:numRef>
                </c:yVal>
                <c:smooth val="0"/>
                <c:extLst xmlns:c15="http://schemas.microsoft.com/office/drawing/2012/chart">
                  <c:ext xmlns:c16="http://schemas.microsoft.com/office/drawing/2014/chart" uri="{C3380CC4-5D6E-409C-BE32-E72D297353CC}">
                    <c16:uniqueId val="{00000035-6D38-402E-99F4-9D70E00509E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0">
                        <c:v>1.07</c:v>
                      </c:pt>
                      <c:pt idx="2">
                        <c:v>3.07</c:v>
                      </c:pt>
                    </c:numCache>
                  </c:numRef>
                </c:yVal>
                <c:smooth val="0"/>
                <c:extLst xmlns:c15="http://schemas.microsoft.com/office/drawing/2012/chart">
                  <c:ext xmlns:c16="http://schemas.microsoft.com/office/drawing/2014/chart" uri="{C3380CC4-5D6E-409C-BE32-E72D297353CC}">
                    <c16:uniqueId val="{00000036-6D38-402E-99F4-9D70E00509E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bezorgdheden rond toeristische ontwikkeling</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6D38-402E-99F4-9D70E00509E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4607696984"/>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7874697424191926E-4"/>
                  <c:y val="-3.82436821440643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38-402E-99F4-9D70E00509E8}"/>
                </c:ext>
              </c:extLst>
            </c:dLbl>
            <c:dLbl>
              <c:idx val="1"/>
              <c:layout>
                <c:manualLayout>
                  <c:x val="-7.5656576878663315E-3"/>
                  <c:y val="-5.6288072010911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38-402E-99F4-9D70E00509E8}"/>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38-402E-99F4-9D70E00509E8}"/>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38-402E-99F4-9D70E00509E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38-402E-99F4-9D70E00509E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38-402E-99F4-9D70E00509E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Blad1!$B$2:$B$5</c:f>
              <c:numCache>
                <c:formatCode>###0%</c:formatCode>
                <c:ptCount val="4"/>
                <c:pt idx="0">
                  <c:v>0.30457485893746145</c:v>
                </c:pt>
                <c:pt idx="1">
                  <c:v>0.30616768221672402</c:v>
                </c:pt>
                <c:pt idx="2">
                  <c:v>0.2690819477523872</c:v>
                </c:pt>
                <c:pt idx="3">
                  <c:v>0.12017551109341157</c:v>
                </c:pt>
              </c:numCache>
            </c:numRef>
          </c:val>
          <c:extLst>
            <c:ext xmlns:c16="http://schemas.microsoft.com/office/drawing/2014/chart" uri="{C3380CC4-5D6E-409C-BE32-E72D297353CC}">
              <c16:uniqueId val="{00000007-6D38-402E-99F4-9D70E00509E8}"/>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38-402E-99F4-9D70E00509E8}"/>
                </c:ext>
              </c:extLst>
            </c:dLbl>
            <c:dLbl>
              <c:idx val="1"/>
              <c:layout>
                <c:manualLayout>
                  <c:x val="1.336131002279208E-3"/>
                  <c:y val="-3.75253813406075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D7-43B0-944A-899F6A9781CF}"/>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38-402E-99F4-9D70E00509E8}"/>
                </c:ext>
              </c:extLst>
            </c:dLbl>
            <c:dLbl>
              <c:idx val="3"/>
              <c:layout>
                <c:manualLayout>
                  <c:x val="0"/>
                  <c:y val="-2.25152288043645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D7-43B0-944A-899F6A9781C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Blad1!$C$2:$C$5</c:f>
              <c:numCache>
                <c:formatCode>###0%</c:formatCode>
                <c:ptCount val="4"/>
                <c:pt idx="0">
                  <c:v>0.41885225259265668</c:v>
                </c:pt>
                <c:pt idx="1">
                  <c:v>0.29668153693683519</c:v>
                </c:pt>
                <c:pt idx="2">
                  <c:v>0.15524371144609439</c:v>
                </c:pt>
                <c:pt idx="3">
                  <c:v>0.12922249902443686</c:v>
                </c:pt>
              </c:numCache>
            </c:numRef>
          </c:val>
          <c:extLst>
            <c:ext xmlns:c16="http://schemas.microsoft.com/office/drawing/2014/chart" uri="{C3380CC4-5D6E-409C-BE32-E72D297353CC}">
              <c16:uniqueId val="{0000000B-6D38-402E-99F4-9D70E00509E8}"/>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38-402E-99F4-9D70E00509E8}"/>
                </c:ext>
              </c:extLst>
            </c:dLbl>
            <c:dLbl>
              <c:idx val="1"/>
              <c:layout>
                <c:manualLayout>
                  <c:x val="1.336131002279208E-3"/>
                  <c:y val="-9.47598611974556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38-402E-99F4-9D70E00509E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38-402E-99F4-9D70E00509E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Blad1!$D$2:$D$5</c:f>
              <c:numCache>
                <c:formatCode>###0%</c:formatCode>
                <c:ptCount val="4"/>
                <c:pt idx="0">
                  <c:v>0.24398571481588793</c:v>
                </c:pt>
                <c:pt idx="1">
                  <c:v>0.3567726504480816</c:v>
                </c:pt>
                <c:pt idx="2">
                  <c:v>0.21342038317846462</c:v>
                </c:pt>
                <c:pt idx="3">
                  <c:v>0.18582125155755363</c:v>
                </c:pt>
              </c:numCache>
            </c:numRef>
          </c:val>
          <c:extLst>
            <c:ext xmlns:c16="http://schemas.microsoft.com/office/drawing/2014/chart" uri="{C3380CC4-5D6E-409C-BE32-E72D297353CC}">
              <c16:uniqueId val="{00000010-6D38-402E-99F4-9D70E00509E8}"/>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D38-402E-99F4-9D70E00509E8}"/>
                </c:ext>
              </c:extLst>
            </c:dLbl>
            <c:dLbl>
              <c:idx val="1"/>
              <c:layout>
                <c:manualLayout>
                  <c:x val="-1.5148779765211762E-3"/>
                  <c:y val="-0.118145856134188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D38-402E-99F4-9D70E00509E8}"/>
                </c:ext>
              </c:extLst>
            </c:dLbl>
            <c:dLbl>
              <c:idx val="2"/>
              <c:layout>
                <c:manualLayout>
                  <c:x val="-3.4722572912774981E-3"/>
                  <c:y val="-8.44489501166537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D38-402E-99F4-9D70E00509E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D38-402E-99F4-9D70E00509E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D38-402E-99F4-9D70E00509E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Blad1!$E$2:$E$5</c:f>
              <c:numCache>
                <c:formatCode>###0%</c:formatCode>
                <c:ptCount val="4"/>
                <c:pt idx="0">
                  <c:v>0.29218162775238737</c:v>
                </c:pt>
                <c:pt idx="1">
                  <c:v>0.33103982622246275</c:v>
                </c:pt>
                <c:pt idx="2">
                  <c:v>0.22139693911523284</c:v>
                </c:pt>
                <c:pt idx="3">
                  <c:v>0.15538160690992794</c:v>
                </c:pt>
              </c:numCache>
            </c:numRef>
          </c:val>
          <c:extLst>
            <c:ext xmlns:c16="http://schemas.microsoft.com/office/drawing/2014/chart" uri="{C3380CC4-5D6E-409C-BE32-E72D297353CC}">
              <c16:uniqueId val="{00000017-6D38-402E-99F4-9D70E00509E8}"/>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5.36135715560175E-4"/>
                  <c:y val="-3.3772843206546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D38-402E-99F4-9D70E00509E8}"/>
                </c:ext>
              </c:extLst>
            </c:dLbl>
            <c:dLbl>
              <c:idx val="2"/>
              <c:layout>
                <c:manualLayout>
                  <c:x val="1.1574074074073226E-3"/>
                  <c:y val="1.5094894546108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D38-402E-99F4-9D70E00509E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D38-402E-99F4-9D70E00509E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D38-402E-99F4-9D70E00509E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NIET AKKOORD</c:v>
                </c:pt>
                <c:pt idx="1">
                  <c:v>NEUTRAAL</c:v>
                </c:pt>
                <c:pt idx="2">
                  <c:v>AKKOORD</c:v>
                </c:pt>
                <c:pt idx="3">
                  <c:v>Ik heb geen ideeën rond toeristische ontwikkeling</c:v>
                </c:pt>
              </c:strCache>
            </c:strRef>
          </c:cat>
          <c:val>
            <c:numRef>
              <c:f>Blad1!$F$2:$F$5</c:f>
              <c:numCache>
                <c:formatCode>###0%</c:formatCode>
                <c:ptCount val="4"/>
                <c:pt idx="0">
                  <c:v>0.41432689185735005</c:v>
                </c:pt>
                <c:pt idx="1">
                  <c:v>0.30013588592580182</c:v>
                </c:pt>
                <c:pt idx="2">
                  <c:v>0.20811120869347077</c:v>
                </c:pt>
                <c:pt idx="3">
                  <c:v>7.7426013523401283E-2</c:v>
                </c:pt>
              </c:numCache>
            </c:numRef>
          </c:val>
          <c:extLst>
            <c:ext xmlns:c16="http://schemas.microsoft.com/office/drawing/2014/chart" uri="{C3380CC4-5D6E-409C-BE32-E72D297353CC}">
              <c16:uniqueId val="{0000001D-6D38-402E-99F4-9D70E00509E8}"/>
            </c:ext>
          </c:extLst>
        </c:ser>
        <c:ser>
          <c:idx val="15"/>
          <c:order val="5"/>
          <c:tx>
            <c:strRef>
              <c:f>Blad1!$G$1</c:f>
              <c:strCache>
                <c:ptCount val="1"/>
                <c:pt idx="0">
                  <c:v>TOTAAL 2023</c:v>
                </c:pt>
              </c:strCache>
            </c:strRef>
          </c:tx>
          <c:spPr>
            <a:solidFill>
              <a:schemeClr val="tx1"/>
            </a:solidFill>
            <a:ln w="25400">
              <a:noFill/>
            </a:ln>
            <a:effectLst/>
          </c:spPr>
          <c:invertIfNegative val="0"/>
          <c:dLbls>
            <c:dLbl>
              <c:idx val="1"/>
              <c:layout>
                <c:manualLayout>
                  <c:x val="1.33613100227911E-3"/>
                  <c:y val="-4.5030457608729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D7-43B0-944A-899F6A9781CF}"/>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0.35664296139894119</c:v>
                </c:pt>
                <c:pt idx="1">
                  <c:v>0.31191000516671152</c:v>
                </c:pt>
                <c:pt idx="2">
                  <c:v>0.20868394936733881</c:v>
                </c:pt>
                <c:pt idx="3">
                  <c:v>0.12276308406697706</c:v>
                </c:pt>
              </c:numCache>
            </c:numRef>
          </c:cat>
          <c:val>
            <c:numRef>
              <c:f>Blad1!$G$2:$G$5</c:f>
              <c:numCache>
                <c:formatCode>###0%</c:formatCode>
                <c:ptCount val="4"/>
                <c:pt idx="0">
                  <c:v>0.35664296139894119</c:v>
                </c:pt>
                <c:pt idx="1">
                  <c:v>0.31191000516671152</c:v>
                </c:pt>
                <c:pt idx="2">
                  <c:v>0.20868394936733881</c:v>
                </c:pt>
                <c:pt idx="3">
                  <c:v>0.12276308406697706</c:v>
                </c:pt>
              </c:numCache>
            </c:numRef>
          </c:val>
          <c:extLst>
            <c:ext xmlns:c16="http://schemas.microsoft.com/office/drawing/2014/chart" uri="{C3380CC4-5D6E-409C-BE32-E72D297353CC}">
              <c16:uniqueId val="{0000001E-6D38-402E-99F4-9D70E00509E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_(* #,##0.00_);_(* \(#,##0.00\);_(* "-"??_);_(@_)</c:formatCode>
                <c:ptCount val="4"/>
                <c:pt idx="1">
                  <c:v>1.66</c:v>
                </c:pt>
                <c:pt idx="2">
                  <c:v>2.66</c:v>
                </c:pt>
              </c:numCache>
            </c:numRef>
          </c:xVal>
          <c:yVal>
            <c:numRef>
              <c:f>Blad1!$N$2:$N$5</c:f>
              <c:numCache>
                <c:formatCode>###0%</c:formatCode>
                <c:ptCount val="4"/>
                <c:pt idx="0">
                  <c:v>0.34399999999999997</c:v>
                </c:pt>
                <c:pt idx="1">
                  <c:v>0.36299999999999999</c:v>
                </c:pt>
                <c:pt idx="2">
                  <c:v>0.20100000000000001</c:v>
                </c:pt>
                <c:pt idx="3">
                  <c:v>9.1999999999999998E-2</c:v>
                </c:pt>
              </c:numCache>
            </c:numRef>
          </c:yVal>
          <c:smooth val="0"/>
          <c:extLst>
            <c:ext xmlns:c16="http://schemas.microsoft.com/office/drawing/2014/chart" uri="{C3380CC4-5D6E-409C-BE32-E72D297353CC}">
              <c16:uniqueId val="{0000001F-6D38-402E-99F4-9D70E00509E8}"/>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pt idx="0">
                  <c:v>0.8</c:v>
                </c:pt>
              </c:numCache>
            </c:numRef>
          </c:xVal>
          <c:yVal>
            <c:numRef>
              <c:f>Blad1!$O$2:$O$5</c:f>
              <c:numCache>
                <c:formatCode>###0%</c:formatCode>
                <c:ptCount val="4"/>
                <c:pt idx="0">
                  <c:v>0.373</c:v>
                </c:pt>
                <c:pt idx="1">
                  <c:v>0.33500000000000002</c:v>
                </c:pt>
                <c:pt idx="2">
                  <c:v>0.20200000000000001</c:v>
                </c:pt>
                <c:pt idx="3">
                  <c:v>0.09</c:v>
                </c:pt>
              </c:numCache>
            </c:numRef>
          </c:yVal>
          <c:smooth val="0"/>
          <c:extLst>
            <c:ext xmlns:c16="http://schemas.microsoft.com/office/drawing/2014/chart" uri="{C3380CC4-5D6E-409C-BE32-E72D297353CC}">
              <c16:uniqueId val="{00000020-6D38-402E-99F4-9D70E00509E8}"/>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pt idx="2">
                  <c:v>2.93</c:v>
                </c:pt>
                <c:pt idx="3" formatCode="0.0">
                  <c:v>3.93</c:v>
                </c:pt>
              </c:numCache>
            </c:numRef>
          </c:xVal>
          <c:yVal>
            <c:numRef>
              <c:f>Blad1!$P$2:$P$5</c:f>
              <c:numCache>
                <c:formatCode>###0%</c:formatCode>
                <c:ptCount val="4"/>
                <c:pt idx="0">
                  <c:v>0.25800000000000001</c:v>
                </c:pt>
                <c:pt idx="1">
                  <c:v>0.34599999999999997</c:v>
                </c:pt>
                <c:pt idx="2">
                  <c:v>0.27200000000000002</c:v>
                </c:pt>
                <c:pt idx="3">
                  <c:v>0.124</c:v>
                </c:pt>
              </c:numCache>
            </c:numRef>
          </c:yVal>
          <c:smooth val="0"/>
          <c:extLst>
            <c:ext xmlns:c16="http://schemas.microsoft.com/office/drawing/2014/chart" uri="{C3380CC4-5D6E-409C-BE32-E72D297353CC}">
              <c16:uniqueId val="{00000021-6D38-402E-99F4-9D70E00509E8}"/>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0">
                  <c:v>1.07</c:v>
                </c:pt>
                <c:pt idx="2">
                  <c:v>3.07</c:v>
                </c:pt>
              </c:numCache>
            </c:numRef>
          </c:xVal>
          <c:yVal>
            <c:numRef>
              <c:f>Blad1!$Q$2:$Q$5</c:f>
              <c:numCache>
                <c:formatCode>###0%</c:formatCode>
                <c:ptCount val="4"/>
                <c:pt idx="0">
                  <c:v>0.24099999999999999</c:v>
                </c:pt>
                <c:pt idx="1">
                  <c:v>0.313</c:v>
                </c:pt>
                <c:pt idx="2">
                  <c:v>0.32</c:v>
                </c:pt>
                <c:pt idx="3">
                  <c:v>0.126</c:v>
                </c:pt>
              </c:numCache>
            </c:numRef>
          </c:yVal>
          <c:smooth val="0"/>
          <c:extLst>
            <c:ext xmlns:c16="http://schemas.microsoft.com/office/drawing/2014/chart" uri="{C3380CC4-5D6E-409C-BE32-E72D297353CC}">
              <c16:uniqueId val="{00000022-6D38-402E-99F4-9D70E00509E8}"/>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pt idx="0">
                  <c:v>1.2030000000000001</c:v>
                </c:pt>
                <c:pt idx="1">
                  <c:v>2.2029999999999998</c:v>
                </c:pt>
              </c:numCache>
            </c:numRef>
          </c:xVal>
          <c:yVal>
            <c:numRef>
              <c:f>Blad1!$R$2:$R$5</c:f>
              <c:numCache>
                <c:formatCode>###0%</c:formatCode>
                <c:ptCount val="4"/>
                <c:pt idx="0">
                  <c:v>0.29799999999999999</c:v>
                </c:pt>
                <c:pt idx="1">
                  <c:v>0.376</c:v>
                </c:pt>
                <c:pt idx="2">
                  <c:v>0.253</c:v>
                </c:pt>
                <c:pt idx="3">
                  <c:v>7.400000000000001E-2</c:v>
                </c:pt>
              </c:numCache>
            </c:numRef>
          </c:yVal>
          <c:smooth val="0"/>
          <c:extLst>
            <c:ext xmlns:c16="http://schemas.microsoft.com/office/drawing/2014/chart" uri="{C3380CC4-5D6E-409C-BE32-E72D297353CC}">
              <c16:uniqueId val="{00000023-6D38-402E-99F4-9D70E00509E8}"/>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General</c:formatCode>
                <c:ptCount val="4"/>
                <c:pt idx="0" formatCode="0.0">
                  <c:v>1.33</c:v>
                </c:pt>
              </c:numCache>
            </c:numRef>
          </c:xVal>
          <c:yVal>
            <c:numRef>
              <c:f>Blad1!$S$2:$S$5</c:f>
              <c:numCache>
                <c:formatCode>###0%</c:formatCode>
                <c:ptCount val="4"/>
                <c:pt idx="0">
                  <c:v>0.312</c:v>
                </c:pt>
                <c:pt idx="1">
                  <c:v>0.35</c:v>
                </c:pt>
                <c:pt idx="2">
                  <c:v>0.24099999999999999</c:v>
                </c:pt>
                <c:pt idx="3">
                  <c:v>9.6999999999999989E-2</c:v>
                </c:pt>
              </c:numCache>
            </c:numRef>
          </c:yVal>
          <c:smooth val="0"/>
          <c:extLst>
            <c:ext xmlns:c16="http://schemas.microsoft.com/office/drawing/2014/chart" uri="{C3380CC4-5D6E-409C-BE32-E72D297353CC}">
              <c16:uniqueId val="{00000024-6D38-402E-99F4-9D70E00509E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D38-402E-99F4-9D70E00509E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D38-402E-99F4-9D70E00509E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D38-402E-99F4-9D70E00509E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D38-402E-99F4-9D70E00509E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c:ext uri="{02D57815-91ED-43cb-92C2-25804820EDAC}">
                        <c15:formulaRef>
                          <c15:sqref>Blad1!$H$2:$H$5</c15:sqref>
                        </c15:formulaRef>
                      </c:ext>
                    </c:extLst>
                    <c:numCache>
                      <c:formatCode>_(* #,##0.00_);_(* \(#,##0.00\);_(* "-"??_);_(@_)</c:formatCode>
                      <c:ptCount val="4"/>
                      <c:pt idx="1">
                        <c:v>1.66</c:v>
                      </c:pt>
                      <c:pt idx="2">
                        <c:v>2.66</c:v>
                      </c:pt>
                    </c:numCache>
                  </c:numRef>
                </c:yVal>
                <c:smooth val="0"/>
                <c:extLst>
                  <c:ext xmlns:c16="http://schemas.microsoft.com/office/drawing/2014/chart" uri="{C3380CC4-5D6E-409C-BE32-E72D297353CC}">
                    <c16:uniqueId val="{0000002A-6D38-402E-99F4-9D70E00509E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D38-402E-99F4-9D70E00509E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D38-402E-99F4-9D70E00509E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pt idx="0">
                        <c:v>0.8</c:v>
                      </c:pt>
                    </c:numCache>
                  </c:numRef>
                </c:yVal>
                <c:smooth val="0"/>
                <c:extLst xmlns:c15="http://schemas.microsoft.com/office/drawing/2012/chart">
                  <c:ext xmlns:c16="http://schemas.microsoft.com/office/drawing/2014/chart" uri="{C3380CC4-5D6E-409C-BE32-E72D297353CC}">
                    <c16:uniqueId val="{0000002E-6D38-402E-99F4-9D70E00509E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D38-402E-99F4-9D70E00509E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D38-402E-99F4-9D70E00509E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D38-402E-99F4-9D70E00509E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D38-402E-99F4-9D70E00509E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D38-402E-99F4-9D70E00509E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2">
                        <c:v>2.93</c:v>
                      </c:pt>
                      <c:pt idx="3" formatCode="0.0">
                        <c:v>3.93</c:v>
                      </c:pt>
                    </c:numCache>
                  </c:numRef>
                </c:yVal>
                <c:smooth val="0"/>
                <c:extLst xmlns:c15="http://schemas.microsoft.com/office/drawing/2012/chart">
                  <c:ext xmlns:c16="http://schemas.microsoft.com/office/drawing/2014/chart" uri="{C3380CC4-5D6E-409C-BE32-E72D297353CC}">
                    <c16:uniqueId val="{00000035-6D38-402E-99F4-9D70E00509E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0">
                        <c:v>1.07</c:v>
                      </c:pt>
                      <c:pt idx="2">
                        <c:v>3.07</c:v>
                      </c:pt>
                    </c:numCache>
                  </c:numRef>
                </c:yVal>
                <c:smooth val="0"/>
                <c:extLst xmlns:c15="http://schemas.microsoft.com/office/drawing/2012/chart">
                  <c:ext xmlns:c16="http://schemas.microsoft.com/office/drawing/2014/chart" uri="{C3380CC4-5D6E-409C-BE32-E72D297353CC}">
                    <c16:uniqueId val="{00000036-6D38-402E-99F4-9D70E00509E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NIET AKKOORD</c:v>
                      </c:pt>
                      <c:pt idx="1">
                        <c:v>NEUTRAAL</c:v>
                      </c:pt>
                      <c:pt idx="2">
                        <c:v>AKKOORD</c:v>
                      </c:pt>
                      <c:pt idx="3">
                        <c:v>Ik heb geen ideeën rond toeristische ontwikkeling</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0">
                        <c:v>1.2030000000000001</c:v>
                      </c:pt>
                      <c:pt idx="1">
                        <c:v>2.2029999999999998</c:v>
                      </c:pt>
                    </c:numCache>
                  </c:numRef>
                </c:yVal>
                <c:smooth val="0"/>
                <c:extLst xmlns:c15="http://schemas.microsoft.com/office/drawing/2012/chart">
                  <c:ext xmlns:c16="http://schemas.microsoft.com/office/drawing/2014/chart" uri="{C3380CC4-5D6E-409C-BE32-E72D297353CC}">
                    <c16:uniqueId val="{00000037-6D38-402E-99F4-9D70E00509E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916143997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3.770260094557395E-3"/>
                  <c:y val="-7.5769063484671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D38-402E-99F4-9D70E00509E8}"/>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D38-402E-99F4-9D70E00509E8}"/>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38-402E-99F4-9D70E00509E8}"/>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38-402E-99F4-9D70E00509E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D38-402E-99F4-9D70E00509E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D38-402E-99F4-9D70E00509E8}"/>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Blad1!$B$2:$B$3</c:f>
              <c:numCache>
                <c:formatCode>###0%</c:formatCode>
                <c:ptCount val="2"/>
                <c:pt idx="0">
                  <c:v>0.40030203535766518</c:v>
                </c:pt>
                <c:pt idx="1">
                  <c:v>0.59969796464232827</c:v>
                </c:pt>
              </c:numCache>
            </c:numRef>
          </c:val>
          <c:extLst>
            <c:ext xmlns:c16="http://schemas.microsoft.com/office/drawing/2014/chart" uri="{C3380CC4-5D6E-409C-BE32-E72D297353CC}">
              <c16:uniqueId val="{00000007-6D38-402E-99F4-9D70E00509E8}"/>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D38-402E-99F4-9D70E00509E8}"/>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D38-402E-99F4-9D70E00509E8}"/>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Blad1!$C$2:$C$3</c:f>
              <c:numCache>
                <c:formatCode>###0%</c:formatCode>
                <c:ptCount val="2"/>
                <c:pt idx="0">
                  <c:v>0.50572389073443924</c:v>
                </c:pt>
                <c:pt idx="1">
                  <c:v>0.49427610926558285</c:v>
                </c:pt>
              </c:numCache>
            </c:numRef>
          </c:val>
          <c:extLst>
            <c:ext xmlns:c16="http://schemas.microsoft.com/office/drawing/2014/chart" uri="{C3380CC4-5D6E-409C-BE32-E72D297353CC}">
              <c16:uniqueId val="{0000000B-6D38-402E-99F4-9D70E00509E8}"/>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D38-402E-99F4-9D70E00509E8}"/>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D38-402E-99F4-9D70E00509E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D38-402E-99F4-9D70E00509E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Blad1!$D$2:$D$3</c:f>
              <c:numCache>
                <c:formatCode>###0%</c:formatCode>
                <c:ptCount val="2"/>
                <c:pt idx="0">
                  <c:v>0.48538929546007753</c:v>
                </c:pt>
                <c:pt idx="1">
                  <c:v>0.51461070453990809</c:v>
                </c:pt>
              </c:numCache>
            </c:numRef>
          </c:val>
          <c:extLst>
            <c:ext xmlns:c16="http://schemas.microsoft.com/office/drawing/2014/chart" uri="{C3380CC4-5D6E-409C-BE32-E72D297353CC}">
              <c16:uniqueId val="{00000010-6D38-402E-99F4-9D70E00509E8}"/>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D38-402E-99F4-9D70E00509E8}"/>
                </c:ext>
              </c:extLst>
            </c:dLbl>
            <c:dLbl>
              <c:idx val="1"/>
              <c:layout>
                <c:manualLayout>
                  <c:x val="1.1574074074074073E-3"/>
                  <c:y val="-1.81730584408608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D38-402E-99F4-9D70E00509E8}"/>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D38-402E-99F4-9D70E00509E8}"/>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D38-402E-99F4-9D70E00509E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D38-402E-99F4-9D70E00509E8}"/>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Blad1!$E$2:$E$3</c:f>
              <c:numCache>
                <c:formatCode>###0%</c:formatCode>
                <c:ptCount val="2"/>
                <c:pt idx="0">
                  <c:v>0.41062940148606691</c:v>
                </c:pt>
                <c:pt idx="1">
                  <c:v>0.58937059851393792</c:v>
                </c:pt>
              </c:numCache>
            </c:numRef>
          </c:val>
          <c:extLst>
            <c:ext xmlns:c16="http://schemas.microsoft.com/office/drawing/2014/chart" uri="{C3380CC4-5D6E-409C-BE32-E72D297353CC}">
              <c16:uniqueId val="{00000017-6D38-402E-99F4-9D70E00509E8}"/>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D38-402E-99F4-9D70E00509E8}"/>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D38-402E-99F4-9D70E00509E8}"/>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D38-402E-99F4-9D70E00509E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D38-402E-99F4-9D70E00509E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D38-402E-99F4-9D70E00509E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Nee</c:v>
                </c:pt>
                <c:pt idx="1">
                  <c:v>Ja</c:v>
                </c:pt>
              </c:strCache>
            </c:strRef>
          </c:cat>
          <c:val>
            <c:numRef>
              <c:f>Blad1!$F$2:$F$3</c:f>
              <c:numCache>
                <c:formatCode>###0%</c:formatCode>
                <c:ptCount val="2"/>
                <c:pt idx="0">
                  <c:v>0.29718208238902161</c:v>
                </c:pt>
                <c:pt idx="1">
                  <c:v>0.70281791761098944</c:v>
                </c:pt>
              </c:numCache>
            </c:numRef>
          </c:val>
          <c:extLst>
            <c:ext xmlns:c16="http://schemas.microsoft.com/office/drawing/2014/chart" uri="{C3380CC4-5D6E-409C-BE32-E72D297353CC}">
              <c16:uniqueId val="{0000001D-6D38-402E-99F4-9D70E00509E8}"/>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Blad1!$G$2:$G$3</c:f>
              <c:numCache>
                <c:formatCode>###0%</c:formatCode>
                <c:ptCount val="2"/>
                <c:pt idx="0">
                  <c:v>0.40828510767744297</c:v>
                </c:pt>
                <c:pt idx="1">
                  <c:v>0.59171489232254471</c:v>
                </c:pt>
              </c:numCache>
            </c:numRef>
          </c:cat>
          <c:val>
            <c:numRef>
              <c:f>Blad1!$G$2:$G$3</c:f>
              <c:numCache>
                <c:formatCode>###0%</c:formatCode>
                <c:ptCount val="2"/>
                <c:pt idx="0">
                  <c:v>0.40828510767744297</c:v>
                </c:pt>
                <c:pt idx="1">
                  <c:v>0.59171489232254471</c:v>
                </c:pt>
              </c:numCache>
            </c:numRef>
          </c:val>
          <c:extLst>
            <c:ext xmlns:c16="http://schemas.microsoft.com/office/drawing/2014/chart" uri="{C3380CC4-5D6E-409C-BE32-E72D297353CC}">
              <c16:uniqueId val="{0000001E-6D38-402E-99F4-9D70E00509E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Blad1!$H$2:$H$3</c:f>
              <c:numCache>
                <c:formatCode>_(* #,##0.00_);_(* \(#,##0.00\);_(* "-"??_);_(@_)</c:formatCode>
                <c:ptCount val="2"/>
                <c:pt idx="0">
                  <c:v>0.66</c:v>
                </c:pt>
                <c:pt idx="1">
                  <c:v>1.66</c:v>
                </c:pt>
              </c:numCache>
            </c:numRef>
          </c:xVal>
          <c:yVal>
            <c:numRef>
              <c:f>Blad1!$N$2:$N$3</c:f>
              <c:numCache>
                <c:formatCode>###0%</c:formatCode>
                <c:ptCount val="2"/>
                <c:pt idx="0">
                  <c:v>0.502</c:v>
                </c:pt>
                <c:pt idx="1">
                  <c:v>0.498</c:v>
                </c:pt>
              </c:numCache>
            </c:numRef>
          </c:yVal>
          <c:smooth val="0"/>
          <c:extLst>
            <c:ext xmlns:c16="http://schemas.microsoft.com/office/drawing/2014/chart" uri="{C3380CC4-5D6E-409C-BE32-E72D297353CC}">
              <c16:uniqueId val="{0000001F-6D38-402E-99F4-9D70E00509E8}"/>
            </c:ext>
          </c:extLst>
        </c:ser>
        <c:ser>
          <c:idx val="8"/>
          <c:order val="12"/>
          <c:tx>
            <c:strRef>
              <c:f>Blad1!$O$1</c:f>
              <c:strCache>
                <c:ptCount val="1"/>
                <c:pt idx="0">
                  <c:v>GENT 2021</c:v>
                </c:pt>
              </c:strCache>
            </c:strRef>
          </c:tx>
          <c:spPr>
            <a:ln w="25400" cap="rnd">
              <a:noFill/>
              <a:round/>
            </a:ln>
            <a:effectLst/>
          </c:spPr>
          <c:marker>
            <c:symbol val="x"/>
            <c:size val="10"/>
            <c:spPr>
              <a:noFill/>
              <a:ln w="9525">
                <a:solidFill>
                  <a:schemeClr val="bg1">
                    <a:lumMod val="50000"/>
                  </a:schemeClr>
                </a:solidFill>
              </a:ln>
              <a:effectLst/>
            </c:spPr>
          </c:marker>
          <c:xVal>
            <c:numRef>
              <c:f>Blad1!$I$2:$I$3</c:f>
              <c:numCache>
                <c:formatCode>General</c:formatCode>
                <c:ptCount val="2"/>
              </c:numCache>
            </c:numRef>
          </c:xVal>
          <c:yVal>
            <c:numRef>
              <c:f>Blad1!$O$2:$O$3</c:f>
              <c:numCache>
                <c:formatCode>###0%</c:formatCode>
                <c:ptCount val="2"/>
                <c:pt idx="0">
                  <c:v>0.46700000000000003</c:v>
                </c:pt>
                <c:pt idx="1">
                  <c:v>0.53299999999999992</c:v>
                </c:pt>
              </c:numCache>
            </c:numRef>
          </c:yVal>
          <c:smooth val="0"/>
          <c:extLst>
            <c:ext xmlns:c16="http://schemas.microsoft.com/office/drawing/2014/chart" uri="{C3380CC4-5D6E-409C-BE32-E72D297353CC}">
              <c16:uniqueId val="{00000020-6D38-402E-99F4-9D70E00509E8}"/>
            </c:ext>
          </c:extLst>
        </c:ser>
        <c:ser>
          <c:idx val="10"/>
          <c:order val="13"/>
          <c:tx>
            <c:strRef>
              <c:f>Blad1!$P$1</c:f>
              <c:strCache>
                <c:ptCount val="1"/>
                <c:pt idx="0">
                  <c:v>LEUVEN 2021</c:v>
                </c:pt>
              </c:strCache>
            </c:strRef>
          </c:tx>
          <c:spPr>
            <a:ln w="25400" cap="rnd">
              <a:noFill/>
              <a:round/>
            </a:ln>
            <a:effectLst/>
          </c:spPr>
          <c:marker>
            <c:symbol val="x"/>
            <c:size val="10"/>
            <c:spPr>
              <a:noFill/>
              <a:ln w="9525">
                <a:solidFill>
                  <a:schemeClr val="bg1">
                    <a:lumMod val="50000"/>
                  </a:schemeClr>
                </a:solidFill>
              </a:ln>
              <a:effectLst/>
            </c:spPr>
          </c:marker>
          <c:xVal>
            <c:numRef>
              <c:f>Blad1!$J$2:$J$3</c:f>
              <c:numCache>
                <c:formatCode>General</c:formatCode>
                <c:ptCount val="2"/>
              </c:numCache>
            </c:numRef>
          </c:xVal>
          <c:yVal>
            <c:numRef>
              <c:f>Blad1!$P$2:$P$3</c:f>
              <c:numCache>
                <c:formatCode>###0%</c:formatCode>
                <c:ptCount val="2"/>
                <c:pt idx="0">
                  <c:v>0.496</c:v>
                </c:pt>
                <c:pt idx="1">
                  <c:v>0.504</c:v>
                </c:pt>
              </c:numCache>
            </c:numRef>
          </c:yVal>
          <c:smooth val="0"/>
          <c:extLst>
            <c:ext xmlns:c16="http://schemas.microsoft.com/office/drawing/2014/chart" uri="{C3380CC4-5D6E-409C-BE32-E72D297353CC}">
              <c16:uniqueId val="{00000021-6D38-402E-99F4-9D70E00509E8}"/>
            </c:ext>
          </c:extLst>
        </c:ser>
        <c:ser>
          <c:idx val="12"/>
          <c:order val="14"/>
          <c:tx>
            <c:strRef>
              <c:f>Blad1!$Q$1</c:f>
              <c:strCache>
                <c:ptCount val="1"/>
                <c:pt idx="0">
                  <c:v>MECHELEN 2021</c:v>
                </c:pt>
              </c:strCache>
            </c:strRef>
          </c:tx>
          <c:spPr>
            <a:ln w="25400" cap="rnd">
              <a:noFill/>
              <a:round/>
            </a:ln>
            <a:effectLst/>
          </c:spPr>
          <c:marker>
            <c:symbol val="x"/>
            <c:size val="10"/>
            <c:spPr>
              <a:noFill/>
              <a:ln w="9525">
                <a:solidFill>
                  <a:schemeClr val="bg1">
                    <a:lumMod val="50000"/>
                  </a:schemeClr>
                </a:solidFill>
              </a:ln>
              <a:effectLst/>
            </c:spPr>
          </c:marker>
          <c:xVal>
            <c:numRef>
              <c:f>Blad1!$K$2:$K$3</c:f>
              <c:numCache>
                <c:formatCode>General</c:formatCode>
                <c:ptCount val="2"/>
              </c:numCache>
            </c:numRef>
          </c:xVal>
          <c:yVal>
            <c:numRef>
              <c:f>Blad1!$Q$2:$Q$3</c:f>
              <c:numCache>
                <c:formatCode>###0%</c:formatCode>
                <c:ptCount val="2"/>
                <c:pt idx="0">
                  <c:v>0.42599999999999999</c:v>
                </c:pt>
                <c:pt idx="1">
                  <c:v>0.57399999999999995</c:v>
                </c:pt>
              </c:numCache>
            </c:numRef>
          </c:yVal>
          <c:smooth val="0"/>
          <c:extLst>
            <c:ext xmlns:c16="http://schemas.microsoft.com/office/drawing/2014/chart" uri="{C3380CC4-5D6E-409C-BE32-E72D297353CC}">
              <c16:uniqueId val="{00000022-6D38-402E-99F4-9D70E00509E8}"/>
            </c:ext>
          </c:extLst>
        </c:ser>
        <c:ser>
          <c:idx val="14"/>
          <c:order val="15"/>
          <c:tx>
            <c:strRef>
              <c:f>Blad1!$R$1</c:f>
              <c:strCache>
                <c:ptCount val="1"/>
                <c:pt idx="0">
                  <c:v>BRUGGE 2021</c:v>
                </c:pt>
              </c:strCache>
            </c:strRef>
          </c:tx>
          <c:spPr>
            <a:ln w="25400" cap="rnd">
              <a:noFill/>
              <a:round/>
            </a:ln>
            <a:effectLst/>
          </c:spPr>
          <c:marker>
            <c:symbol val="x"/>
            <c:size val="10"/>
            <c:spPr>
              <a:noFill/>
              <a:ln w="9525">
                <a:solidFill>
                  <a:schemeClr val="bg1">
                    <a:lumMod val="50000"/>
                  </a:schemeClr>
                </a:solidFill>
              </a:ln>
              <a:effectLst/>
            </c:spPr>
          </c:marker>
          <c:xVal>
            <c:numRef>
              <c:f>Blad1!$L$2:$L$3</c:f>
              <c:numCache>
                <c:formatCode>General</c:formatCode>
                <c:ptCount val="2"/>
              </c:numCache>
            </c:numRef>
          </c:xVal>
          <c:yVal>
            <c:numRef>
              <c:f>Blad1!$R$2:$R$3</c:f>
              <c:numCache>
                <c:formatCode>###0%</c:formatCode>
                <c:ptCount val="2"/>
                <c:pt idx="0">
                  <c:v>0.32300000000000001</c:v>
                </c:pt>
                <c:pt idx="1">
                  <c:v>0.67700000000000005</c:v>
                </c:pt>
              </c:numCache>
            </c:numRef>
          </c:yVal>
          <c:smooth val="0"/>
          <c:extLst>
            <c:ext xmlns:c16="http://schemas.microsoft.com/office/drawing/2014/chart" uri="{C3380CC4-5D6E-409C-BE32-E72D297353CC}">
              <c16:uniqueId val="{00000023-6D38-402E-99F4-9D70E00509E8}"/>
            </c:ext>
          </c:extLst>
        </c:ser>
        <c:ser>
          <c:idx val="16"/>
          <c:order val="16"/>
          <c:tx>
            <c:strRef>
              <c:f>Blad1!$S$1</c:f>
              <c:strCache>
                <c:ptCount val="1"/>
                <c:pt idx="0">
                  <c:v>TOTAAL 2021</c:v>
                </c:pt>
              </c:strCache>
            </c:strRef>
          </c:tx>
          <c:spPr>
            <a:ln w="25400" cap="rnd">
              <a:noFill/>
              <a:round/>
            </a:ln>
            <a:effectLst/>
          </c:spPr>
          <c:marker>
            <c:symbol val="x"/>
            <c:size val="10"/>
            <c:spPr>
              <a:noFill/>
              <a:ln w="9525">
                <a:solidFill>
                  <a:schemeClr val="bg1">
                    <a:lumMod val="50000"/>
                  </a:schemeClr>
                </a:solidFill>
              </a:ln>
              <a:effectLst/>
            </c:spPr>
          </c:marker>
          <c:xVal>
            <c:numRef>
              <c:f>Blad1!$M$2:$M$3</c:f>
              <c:numCache>
                <c:formatCode>General</c:formatCode>
                <c:ptCount val="2"/>
              </c:numCache>
            </c:numRef>
          </c:xVal>
          <c:yVal>
            <c:numRef>
              <c:f>Blad1!$S$2:$S$3</c:f>
              <c:numCache>
                <c:formatCode>###0%</c:formatCode>
                <c:ptCount val="2"/>
                <c:pt idx="0">
                  <c:v>0.442</c:v>
                </c:pt>
                <c:pt idx="1">
                  <c:v>0.55799999999999994</c:v>
                </c:pt>
              </c:numCache>
            </c:numRef>
          </c:yVal>
          <c:smooth val="0"/>
          <c:extLst>
            <c:ext xmlns:c16="http://schemas.microsoft.com/office/drawing/2014/chart" uri="{C3380CC4-5D6E-409C-BE32-E72D297353CC}">
              <c16:uniqueId val="{00000024-6D38-402E-99F4-9D70E00509E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D38-402E-99F4-9D70E00509E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D38-402E-99F4-9D70E00509E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D38-402E-99F4-9D70E00509E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D38-402E-99F4-9D70E00509E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Nee</c:v>
                      </c:pt>
                      <c:pt idx="1">
                        <c:v>Ja</c:v>
                      </c:pt>
                    </c:strCache>
                  </c:strRef>
                </c:xVal>
                <c:yVal>
                  <c:numRef>
                    <c:extLst>
                      <c:ext uri="{02D57815-91ED-43cb-92C2-25804820EDAC}">
                        <c15:formulaRef>
                          <c15:sqref>Blad1!$H$2:$H$3</c15:sqref>
                        </c15:formulaRef>
                      </c:ext>
                    </c:extLst>
                    <c:numCache>
                      <c:formatCode>_(* #,##0.00_);_(* \(#,##0.00\);_(* "-"??_);_(@_)</c:formatCode>
                      <c:ptCount val="2"/>
                      <c:pt idx="0">
                        <c:v>0.66</c:v>
                      </c:pt>
                      <c:pt idx="1">
                        <c:v>1.66</c:v>
                      </c:pt>
                    </c:numCache>
                  </c:numRef>
                </c:yVal>
                <c:smooth val="0"/>
                <c:extLst>
                  <c:ext xmlns:c16="http://schemas.microsoft.com/office/drawing/2014/chart" uri="{C3380CC4-5D6E-409C-BE32-E72D297353CC}">
                    <c16:uniqueId val="{0000002A-6D38-402E-99F4-9D70E00509E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D38-402E-99F4-9D70E00509E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D38-402E-99F4-9D70E00509E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Nee</c:v>
                      </c:pt>
                      <c:pt idx="1">
                        <c:v>Ja</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2E-6D38-402E-99F4-9D70E00509E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D38-402E-99F4-9D70E00509E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D38-402E-99F4-9D70E00509E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D38-402E-99F4-9D70E00509E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D38-402E-99F4-9D70E00509E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D38-402E-99F4-9D70E00509E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D38-402E-99F4-9D70E00509E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Nee</c:v>
                      </c:pt>
                      <c:pt idx="1">
                        <c:v>Ja</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5-6D38-402E-99F4-9D70E00509E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Nee</c:v>
                      </c:pt>
                      <c:pt idx="1">
                        <c:v>Ja</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6-6D38-402E-99F4-9D70E00509E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Nee</c:v>
                      </c:pt>
                      <c:pt idx="1">
                        <c:v>Ja</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7-6D38-402E-99F4-9D70E00509E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1047590405365996E-2"/>
          <c:y val="0.865668918555514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Blad1!$B$2:$B$4</c:f>
              <c:numCache>
                <c:formatCode>0%</c:formatCode>
                <c:ptCount val="3"/>
                <c:pt idx="0">
                  <c:v>0.73936302095464346</c:v>
                </c:pt>
                <c:pt idx="1">
                  <c:v>0.64773811581027441</c:v>
                </c:pt>
                <c:pt idx="2">
                  <c:v>0.70679279022066699</c:v>
                </c:pt>
              </c:numCache>
            </c:numRef>
          </c:val>
          <c:extLst>
            <c:ext xmlns:c16="http://schemas.microsoft.com/office/drawing/2014/chart" uri="{C3380CC4-5D6E-409C-BE32-E72D297353CC}">
              <c16:uniqueId val="{00000007-3A3D-4415-AE5B-672BE8FDA71B}"/>
            </c:ext>
          </c:extLst>
        </c:ser>
        <c:ser>
          <c:idx val="1"/>
          <c:order val="1"/>
          <c:tx>
            <c:strRef>
              <c:f>Blad1!$C$1</c:f>
              <c:strCache>
                <c:ptCount val="1"/>
                <c:pt idx="0">
                  <c:v>GENT 2023</c:v>
                </c:pt>
              </c:strCache>
            </c:strRef>
          </c:tx>
          <c:spPr>
            <a:solidFill>
              <a:srgbClr val="9BBB59"/>
            </a:solidFill>
            <a:ln w="25400">
              <a:noFill/>
            </a:ln>
            <a:effectLst/>
          </c:spPr>
          <c:invertIfNegative val="0"/>
          <c:dLbls>
            <c:dLbl>
              <c:idx val="2"/>
              <c:layout>
                <c:manualLayout>
                  <c:x val="0"/>
                  <c:y val="-7.6371119908398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FF0-4252-BEF1-1F33B50A80DF}"/>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Blad1!$C$2:$C$4</c:f>
              <c:numCache>
                <c:formatCode>###0%</c:formatCode>
                <c:ptCount val="3"/>
                <c:pt idx="0">
                  <c:v>0.62808959681532961</c:v>
                </c:pt>
                <c:pt idx="1">
                  <c:v>0.52093552095822115</c:v>
                </c:pt>
                <c:pt idx="2" formatCode="0%">
                  <c:v>0.53352601916206388</c:v>
                </c:pt>
              </c:numCache>
            </c:numRef>
          </c:val>
          <c:extLst>
            <c:ext xmlns:c16="http://schemas.microsoft.com/office/drawing/2014/chart" uri="{C3380CC4-5D6E-409C-BE32-E72D297353CC}">
              <c16:uniqueId val="{0000000C-3A3D-4415-AE5B-672BE8FDA71B}"/>
            </c:ext>
          </c:extLst>
        </c:ser>
        <c:ser>
          <c:idx val="2"/>
          <c:order val="2"/>
          <c:tx>
            <c:strRef>
              <c:f>Blad1!$D$1</c:f>
              <c:strCache>
                <c:ptCount val="1"/>
                <c:pt idx="0">
                  <c:v>LEUVEN 2023</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Blad1!$D$2:$D$4</c:f>
              <c:numCache>
                <c:formatCode>###0%</c:formatCode>
                <c:ptCount val="3"/>
                <c:pt idx="0">
                  <c:v>0.75195659912997348</c:v>
                </c:pt>
                <c:pt idx="1">
                  <c:v>0.67509938372580935</c:v>
                </c:pt>
                <c:pt idx="2" formatCode="0%">
                  <c:v>0.713778248340462</c:v>
                </c:pt>
              </c:numCache>
            </c:numRef>
          </c:val>
          <c:extLst>
            <c:ext xmlns:c16="http://schemas.microsoft.com/office/drawing/2014/chart" uri="{C3380CC4-5D6E-409C-BE32-E72D297353CC}">
              <c16:uniqueId val="{00000012-3A3D-4415-AE5B-672BE8FDA71B}"/>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1574074074074073E-3"/>
                  <c:y val="-2.19765107319310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A3D-4415-AE5B-672BE8FDA71B}"/>
                </c:ext>
              </c:extLst>
            </c:dLbl>
            <c:dLbl>
              <c:idx val="1"/>
              <c:layout>
                <c:manualLayout>
                  <c:x val="1.1574074074074073E-3"/>
                  <c:y val="-7.58148771718654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A3D-4415-AE5B-672BE8FDA71B}"/>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A3D-4415-AE5B-672BE8FDA71B}"/>
                </c:ext>
              </c:extLst>
            </c:dLbl>
            <c:dLbl>
              <c:idx val="3"/>
              <c:layout>
                <c:manualLayout>
                  <c:x val="1.3120431093975346E-3"/>
                  <c:y val="-7.98425344496892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4B3-43F1-B239-F60911F73B6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A3D-4415-AE5B-672BE8FDA71B}"/>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A3D-4415-AE5B-672BE8FDA71B}"/>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A3D-4415-AE5B-672BE8FDA71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Blad1!$E$2:$E$4</c:f>
              <c:numCache>
                <c:formatCode>###0%</c:formatCode>
                <c:ptCount val="3"/>
                <c:pt idx="0">
                  <c:v>0.78406070183657561</c:v>
                </c:pt>
                <c:pt idx="1">
                  <c:v>0.66758617048727975</c:v>
                </c:pt>
                <c:pt idx="2" formatCode="0%">
                  <c:v>0.7276154120963173</c:v>
                </c:pt>
              </c:numCache>
            </c:numRef>
          </c:val>
          <c:extLst>
            <c:ext xmlns:c16="http://schemas.microsoft.com/office/drawing/2014/chart" uri="{C3380CC4-5D6E-409C-BE32-E72D297353CC}">
              <c16:uniqueId val="{00000019-3A3D-4415-AE5B-672BE8FDA71B}"/>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6240862187950692E-3"/>
                  <c:y val="1.04142436238725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4B3-43F1-B239-F60911F73B6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cat>
          <c:val>
            <c:numRef>
              <c:f>Blad1!$F$2:$F$4</c:f>
              <c:numCache>
                <c:formatCode>###0%</c:formatCode>
                <c:ptCount val="3"/>
                <c:pt idx="0">
                  <c:v>0.63575537072143906</c:v>
                </c:pt>
                <c:pt idx="1">
                  <c:v>0.52151148448644435</c:v>
                </c:pt>
                <c:pt idx="2" formatCode="0%">
                  <c:v>0.51370360308894691</c:v>
                </c:pt>
              </c:numCache>
            </c:numRef>
          </c:val>
          <c:extLst>
            <c:ext xmlns:c16="http://schemas.microsoft.com/office/drawing/2014/chart" uri="{C3380CC4-5D6E-409C-BE32-E72D297353CC}">
              <c16:uniqueId val="{00000020-3A3D-4415-AE5B-672BE8FDA71B}"/>
            </c:ext>
          </c:extLst>
        </c:ser>
        <c:ser>
          <c:idx val="15"/>
          <c:order val="5"/>
          <c:tx>
            <c:strRef>
              <c:f>Blad1!$G$1</c:f>
              <c:strCache>
                <c:ptCount val="1"/>
                <c:pt idx="0">
                  <c:v>TOTAAL 2023</c:v>
                </c:pt>
              </c:strCache>
            </c:strRef>
          </c:tx>
          <c:spPr>
            <a:solidFill>
              <a:schemeClr val="tx1"/>
            </a:solidFill>
            <a:ln w="25400">
              <a:noFill/>
            </a:ln>
            <a:effectLst/>
          </c:spPr>
          <c:invertIfNegative val="0"/>
          <c:dLbls>
            <c:dLbl>
              <c:idx val="2"/>
              <c:layout>
                <c:manualLayout>
                  <c:x val="0"/>
                  <c:y val="1.73570727064541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0.6874103786622453</c:v>
                </c:pt>
                <c:pt idx="1">
                  <c:v>0.58397211410439365</c:v>
                </c:pt>
                <c:pt idx="2" formatCode="0%">
                  <c:v>0.60852319664036747</c:v>
                </c:pt>
              </c:numCache>
            </c:numRef>
          </c:cat>
          <c:val>
            <c:numRef>
              <c:f>Blad1!$G$2:$G$4</c:f>
              <c:numCache>
                <c:formatCode>###0%</c:formatCode>
                <c:ptCount val="3"/>
                <c:pt idx="0">
                  <c:v>0.6874103786622453</c:v>
                </c:pt>
                <c:pt idx="1">
                  <c:v>0.58397211410439365</c:v>
                </c:pt>
                <c:pt idx="2" formatCode="0%">
                  <c:v>0.60852319664036747</c:v>
                </c:pt>
              </c:numCache>
            </c:numRef>
          </c:val>
          <c:extLst>
            <c:ext xmlns:c16="http://schemas.microsoft.com/office/drawing/2014/chart" uri="{C3380CC4-5D6E-409C-BE32-E72D297353CC}">
              <c16:uniqueId val="{00000024-3A3D-4415-AE5B-672BE8FDA71B}"/>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E-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0-0F96-466C-A356-E1B277A41198}"/>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3-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7-0F96-466C-A356-E1B277A41198}"/>
              </c:ext>
            </c:extLst>
          </c:dPt>
          <c:xVal>
            <c:numRef>
              <c:f>Blad1!$H$2:$H$4</c:f>
              <c:numCache>
                <c:formatCode>_(* #,##0.00_);_(* \(#,##0.00\);_(* "-"??_);_(@_)</c:formatCode>
                <c:ptCount val="3"/>
                <c:pt idx="1">
                  <c:v>1.66</c:v>
                </c:pt>
              </c:numCache>
            </c:numRef>
          </c:xVal>
          <c:yVal>
            <c:numRef>
              <c:f>Blad1!$N$2:$N$4</c:f>
              <c:numCache>
                <c:formatCode>###0%</c:formatCode>
                <c:ptCount val="3"/>
                <c:pt idx="0">
                  <c:v>0.71299999999999997</c:v>
                </c:pt>
                <c:pt idx="1">
                  <c:v>0.58899999999999997</c:v>
                </c:pt>
                <c:pt idx="2">
                  <c:v>0.70299999999999996</c:v>
                </c:pt>
              </c:numCache>
            </c:numRef>
          </c:yVal>
          <c:smooth val="0"/>
          <c:extLst>
            <c:ext xmlns:c16="http://schemas.microsoft.com/office/drawing/2014/chart" uri="{C3380CC4-5D6E-409C-BE32-E72D297353CC}">
              <c16:uniqueId val="{00000025-3A3D-4415-AE5B-672BE8FDA71B}"/>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F-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C-0D21-4FE2-91C7-BE39C4497B94}"/>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4-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8-0F96-466C-A356-E1B277A41198}"/>
              </c:ext>
            </c:extLst>
          </c:dPt>
          <c:xVal>
            <c:numRef>
              <c:f>Blad1!$I$2:$I$4</c:f>
              <c:numCache>
                <c:formatCode>General</c:formatCode>
                <c:ptCount val="3"/>
                <c:pt idx="2" formatCode="0.0">
                  <c:v>2.8</c:v>
                </c:pt>
              </c:numCache>
            </c:numRef>
          </c:xVal>
          <c:yVal>
            <c:numRef>
              <c:f>Blad1!$O$2:$O$4</c:f>
              <c:numCache>
                <c:formatCode>###0%</c:formatCode>
                <c:ptCount val="3"/>
                <c:pt idx="0">
                  <c:v>0.59799999999999998</c:v>
                </c:pt>
                <c:pt idx="1">
                  <c:v>0.54</c:v>
                </c:pt>
                <c:pt idx="2">
                  <c:v>0.59399999999999997</c:v>
                </c:pt>
              </c:numCache>
            </c:numRef>
          </c:yVal>
          <c:smooth val="0"/>
          <c:extLst>
            <c:ext xmlns:c16="http://schemas.microsoft.com/office/drawing/2014/chart" uri="{C3380CC4-5D6E-409C-BE32-E72D297353CC}">
              <c16:uniqueId val="{00000026-3A3D-4415-AE5B-672BE8FDA71B}"/>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0-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1-0F96-466C-A356-E1B277A41198}"/>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5-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9-0F96-466C-A356-E1B277A41198}"/>
              </c:ext>
            </c:extLst>
          </c:dPt>
          <c:xVal>
            <c:numRef>
              <c:f>Blad1!$J$2:$J$4</c:f>
              <c:numCache>
                <c:formatCode>General</c:formatCode>
                <c:ptCount val="3"/>
                <c:pt idx="0">
                  <c:v>0.93</c:v>
                </c:pt>
              </c:numCache>
            </c:numRef>
          </c:xVal>
          <c:yVal>
            <c:numRef>
              <c:f>Blad1!$P$2:$P$4</c:f>
              <c:numCache>
                <c:formatCode>###0%</c:formatCode>
                <c:ptCount val="3"/>
                <c:pt idx="0">
                  <c:v>0.69699999999999995</c:v>
                </c:pt>
                <c:pt idx="1">
                  <c:v>0.65600000000000003</c:v>
                </c:pt>
                <c:pt idx="2">
                  <c:v>0.67600000000000005</c:v>
                </c:pt>
              </c:numCache>
            </c:numRef>
          </c:yVal>
          <c:smooth val="0"/>
          <c:extLst>
            <c:ext xmlns:c16="http://schemas.microsoft.com/office/drawing/2014/chart" uri="{C3380CC4-5D6E-409C-BE32-E72D297353CC}">
              <c16:uniqueId val="{00000027-3A3D-4415-AE5B-672BE8FDA71B}"/>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0.754</c:v>
                </c:pt>
                <c:pt idx="1">
                  <c:v>0.69899999999999995</c:v>
                </c:pt>
                <c:pt idx="2">
                  <c:v>0.75900000000000001</c:v>
                </c:pt>
              </c:numCache>
            </c:numRef>
          </c:yVal>
          <c:smooth val="0"/>
          <c:extLst>
            <c:ext xmlns:c16="http://schemas.microsoft.com/office/drawing/2014/chart" uri="{C3380CC4-5D6E-409C-BE32-E72D297353CC}">
              <c16:uniqueId val="{00000028-3A3D-4415-AE5B-672BE8FDA71B}"/>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2-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D-0D21-4FE2-91C7-BE39C4497B94}"/>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5-0D21-4FE2-91C7-BE39C4497B94}"/>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A-0F96-466C-A356-E1B277A41198}"/>
              </c:ext>
            </c:extLst>
          </c:dPt>
          <c:xVal>
            <c:numRef>
              <c:f>Blad1!$L$2:$L$4</c:f>
              <c:numCache>
                <c:formatCode>General</c:formatCode>
                <c:ptCount val="3"/>
                <c:pt idx="0">
                  <c:v>1.2</c:v>
                </c:pt>
                <c:pt idx="1">
                  <c:v>2.2000000000000002</c:v>
                </c:pt>
                <c:pt idx="2" formatCode="0.0">
                  <c:v>3.2</c:v>
                </c:pt>
              </c:numCache>
            </c:numRef>
          </c:xVal>
          <c:yVal>
            <c:numRef>
              <c:f>Blad1!$R$2:$R$4</c:f>
              <c:numCache>
                <c:formatCode>###0%</c:formatCode>
                <c:ptCount val="3"/>
                <c:pt idx="0">
                  <c:v>0.70799999999999996</c:v>
                </c:pt>
                <c:pt idx="1">
                  <c:v>0.65800000000000003</c:v>
                </c:pt>
                <c:pt idx="2">
                  <c:v>0.67900000000000005</c:v>
                </c:pt>
              </c:numCache>
            </c:numRef>
          </c:yVal>
          <c:smooth val="0"/>
          <c:extLst>
            <c:ext xmlns:c16="http://schemas.microsoft.com/office/drawing/2014/chart" uri="{C3380CC4-5D6E-409C-BE32-E72D297353CC}">
              <c16:uniqueId val="{00000029-3A3D-4415-AE5B-672BE8FDA71B}"/>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13-0D21-4FE2-91C7-BE39C4497B94}"/>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2-0F96-466C-A356-E1B277A41198}"/>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6-0F96-466C-A356-E1B277A41198}"/>
              </c:ext>
            </c:extLst>
          </c:dPt>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B-0F96-466C-A356-E1B277A41198}"/>
              </c:ext>
            </c:extLst>
          </c:dPt>
          <c:xVal>
            <c:numRef>
              <c:f>Blad1!$M$2:$M$4</c:f>
              <c:numCache>
                <c:formatCode>General</c:formatCode>
                <c:ptCount val="3"/>
                <c:pt idx="2" formatCode="0.0">
                  <c:v>3.33</c:v>
                </c:pt>
              </c:numCache>
            </c:numRef>
          </c:xVal>
          <c:yVal>
            <c:numRef>
              <c:f>Blad1!$S$2:$S$4</c:f>
              <c:numCache>
                <c:formatCode>###0%</c:formatCode>
                <c:ptCount val="3"/>
                <c:pt idx="0">
                  <c:v>0.68700000000000006</c:v>
                </c:pt>
                <c:pt idx="1">
                  <c:v>0.62</c:v>
                </c:pt>
                <c:pt idx="2">
                  <c:v>0.67500000000000004</c:v>
                </c:pt>
              </c:numCache>
            </c:numRef>
          </c:yVal>
          <c:smooth val="0"/>
          <c:extLst>
            <c:ext xmlns:c16="http://schemas.microsoft.com/office/drawing/2014/chart" uri="{C3380CC4-5D6E-409C-BE32-E72D297353CC}">
              <c16:uniqueId val="{0000002A-3A3D-4415-AE5B-672BE8FDA71B}"/>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3A3D-4415-AE5B-672BE8FDA71B}"/>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3A3D-4415-AE5B-672BE8FDA71B}"/>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3A3D-4415-AE5B-672BE8FDA71B}"/>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3A3D-4415-AE5B-672BE8FDA71B}"/>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c:ext uri="{02D57815-91ED-43cb-92C2-25804820EDAC}">
                        <c15:formulaRef>
                          <c15:sqref>Blad1!$H$2:$H$4</c15:sqref>
                        </c15:formulaRef>
                      </c:ext>
                    </c:extLst>
                    <c:numCache>
                      <c:formatCode>_(* #,##0.00_);_(* \(#,##0.00\);_(* "-"??_);_(@_)</c:formatCode>
                      <c:ptCount val="3"/>
                      <c:pt idx="1">
                        <c:v>1.66</c:v>
                      </c:pt>
                    </c:numCache>
                  </c:numRef>
                </c:yVal>
                <c:smooth val="0"/>
                <c:extLst>
                  <c:ext xmlns:c16="http://schemas.microsoft.com/office/drawing/2014/chart" uri="{C3380CC4-5D6E-409C-BE32-E72D297353CC}">
                    <c16:uniqueId val="{00000030-3A3D-4415-AE5B-672BE8FDA71B}"/>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3A3D-4415-AE5B-672BE8FDA71B}"/>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3A3D-4415-AE5B-672BE8FDA71B}"/>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2" formatCode="0.0">
                        <c:v>2.8</c:v>
                      </c:pt>
                    </c:numCache>
                  </c:numRef>
                </c:yVal>
                <c:smooth val="0"/>
                <c:extLst xmlns:c15="http://schemas.microsoft.com/office/drawing/2012/chart">
                  <c:ext xmlns:c16="http://schemas.microsoft.com/office/drawing/2014/chart" uri="{C3380CC4-5D6E-409C-BE32-E72D297353CC}">
                    <c16:uniqueId val="{00000034-3A3D-4415-AE5B-672BE8FDA71B}"/>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3A3D-4415-AE5B-672BE8FDA71B}"/>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3A3D-4415-AE5B-672BE8FDA71B}"/>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3A3D-4415-AE5B-672BE8FDA71B}"/>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3A3D-4415-AE5B-672BE8FDA71B}"/>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3A3D-4415-AE5B-672BE8FDA71B}"/>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3A3D-4415-AE5B-672BE8FDA71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numCache>
                  </c:numRef>
                </c:yVal>
                <c:smooth val="0"/>
                <c:extLst xmlns:c15="http://schemas.microsoft.com/office/drawing/2012/chart">
                  <c:ext xmlns:c16="http://schemas.microsoft.com/office/drawing/2014/chart" uri="{C3380CC4-5D6E-409C-BE32-E72D297353CC}">
                    <c16:uniqueId val="{0000003B-3A3D-4415-AE5B-672BE8FDA71B}"/>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C-3A3D-4415-AE5B-672BE8FDA71B}"/>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Ik steun toerisme en ik wil dat het belangrijk blijft in "STAD"</c:v>
                      </c:pt>
                      <c:pt idx="1">
                        <c:v>In het algemeen wegen de voordelen van toerisme in "STAD" sterker door dan de nadelen</c:v>
                      </c:pt>
                      <c:pt idx="2">
                        <c:v>STAD moet de promotie van toerisme ondersteunen</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1">
                        <c:v>2.2000000000000002</c:v>
                      </c:pt>
                      <c:pt idx="2" formatCode="0.0">
                        <c:v>3.2</c:v>
                      </c:pt>
                    </c:numCache>
                  </c:numRef>
                </c:yVal>
                <c:smooth val="0"/>
                <c:extLst xmlns:c15="http://schemas.microsoft.com/office/drawing/2012/chart">
                  <c:ext xmlns:c16="http://schemas.microsoft.com/office/drawing/2014/chart" uri="{C3380CC4-5D6E-409C-BE32-E72D297353CC}">
                    <c16:uniqueId val="{0000003D-3A3D-4415-AE5B-672BE8FDA71B}"/>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55897004994377"/>
          <c:y val="8.9749253095038773E-3"/>
          <c:w val="0.56160229244039817"/>
          <c:h val="0.98596492102671607"/>
        </c:manualLayout>
      </c:layout>
      <c:barChart>
        <c:barDir val="bar"/>
        <c:grouping val="clustered"/>
        <c:varyColors val="0"/>
        <c:ser>
          <c:idx val="0"/>
          <c:order val="0"/>
          <c:tx>
            <c:strRef>
              <c:f>Blad1!$B$1</c:f>
              <c:strCache>
                <c:ptCount val="1"/>
                <c:pt idx="0">
                  <c:v>TOTAAL 2023</c:v>
                </c:pt>
              </c:strCache>
            </c:strRef>
          </c:tx>
          <c:spPr>
            <a:solidFill>
              <a:srgbClr val="000000"/>
            </a:solidFill>
            <a:ln w="127000">
              <a:noFill/>
            </a:ln>
            <a:effectLst/>
          </c:spPr>
          <c:invertIfNegative val="0"/>
          <c:dLbls>
            <c:dLbl>
              <c:idx val="0"/>
              <c:spPr>
                <a:noFill/>
                <a:ln>
                  <a:solidFill>
                    <a:schemeClr val="tx2"/>
                  </a:solid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0-84DA-4B04-A6DC-8017120EE401}"/>
                </c:ext>
              </c:extLst>
            </c:dLbl>
            <c:dLbl>
              <c:idx val="2"/>
              <c:spPr>
                <a:noFill/>
                <a:ln>
                  <a:solidFill>
                    <a:schemeClr val="tx2"/>
                  </a:solid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1-84DA-4B04-A6DC-8017120EE401}"/>
                </c:ext>
              </c:extLst>
            </c:dLbl>
            <c:dLbl>
              <c:idx val="3"/>
              <c:spPr>
                <a:noFill/>
                <a:ln>
                  <a:solidFill>
                    <a:schemeClr val="tx2"/>
                  </a:solid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2-128A-4CB8-839A-D1EB749C4224}"/>
                </c:ext>
              </c:extLst>
            </c:dLbl>
            <c:dLbl>
              <c:idx val="6"/>
              <c:spPr>
                <a:noFill/>
                <a:ln>
                  <a:solidFill>
                    <a:schemeClr val="tx2"/>
                  </a:solid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4-128A-4CB8-839A-D1EB749C422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Blad1!$A$2:$A$24</c:f>
              <c:strCache>
                <c:ptCount val="23"/>
                <c:pt idx="0">
                  <c:v>Cultuur</c:v>
                </c:pt>
                <c:pt idx="1">
                  <c:v>Mobiliteit (vb. verkeersvrij, circulatieplan)</c:v>
                </c:pt>
                <c:pt idx="2">
                  <c:v>Overtoerisme, massatoerisme, drukte vermijden</c:v>
                </c:pt>
                <c:pt idx="3">
                  <c:v>Verblijfstoerisme stimuleren</c:v>
                </c:pt>
                <c:pt idx="4">
                  <c:v>Promotie</c:v>
                </c:pt>
                <c:pt idx="5">
                  <c:v>Gastvrijheid, gezellig, sfeer, mooi, leuk, proper</c:v>
                </c:pt>
                <c:pt idx="6">
                  <c:v>Toeristische belevingen stimuleren/ontwikkelen</c:v>
                </c:pt>
                <c:pt idx="7">
                  <c:v>Evenementen (Gentse feesten)/Congressen</c:v>
                </c:pt>
                <c:pt idx="8">
                  <c:v>Investering in infrastructuur, openbare ruimte</c:v>
                </c:pt>
                <c:pt idx="9">
                  <c:v>Ecologie</c:v>
                </c:pt>
                <c:pt idx="10">
                  <c:v>Draagkracht (evenwicht bezoekers en bewoners)</c:v>
                </c:pt>
                <c:pt idx="11">
                  <c:v>Logiessector reguleren (hotelstop, airbnb,...)</c:v>
                </c:pt>
                <c:pt idx="12">
                  <c:v>Negatieve reacties (vb 'Gentenaar kloten')</c:v>
                </c:pt>
                <c:pt idx="13">
                  <c:v>Draagvlak bewoner respecteren</c:v>
                </c:pt>
                <c:pt idx="14">
                  <c:v>Culinair</c:v>
                </c:pt>
                <c:pt idx="15">
                  <c:v>Spreiding in ruimte</c:v>
                </c:pt>
                <c:pt idx="16">
                  <c:v>Aantrekken specifieke doelgroepen</c:v>
                </c:pt>
                <c:pt idx="17">
                  <c:v>Sociaal toerisme</c:v>
                </c:pt>
                <c:pt idx="18">
                  <c:v>Hotelsector (aanbouw nieuwe hotels,...) stimuleren</c:v>
                </c:pt>
                <c:pt idx="19">
                  <c:v>Spreiding in tijd</c:v>
                </c:pt>
                <c:pt idx="20">
                  <c:v>Contact met locals bevorderen</c:v>
                </c:pt>
                <c:pt idx="21">
                  <c:v>Andere</c:v>
                </c:pt>
                <c:pt idx="22">
                  <c:v>Weet niet</c:v>
                </c:pt>
              </c:strCache>
            </c:strRef>
          </c:cat>
          <c:val>
            <c:numRef>
              <c:f>Blad1!$B$2:$B$24</c:f>
              <c:numCache>
                <c:formatCode>0%</c:formatCode>
                <c:ptCount val="23"/>
                <c:pt idx="0">
                  <c:v>0.20399999999999999</c:v>
                </c:pt>
                <c:pt idx="1">
                  <c:v>0.13700000000000001</c:v>
                </c:pt>
                <c:pt idx="2">
                  <c:v>0.129</c:v>
                </c:pt>
                <c:pt idx="3">
                  <c:v>0.12</c:v>
                </c:pt>
                <c:pt idx="4">
                  <c:v>9.2999999999999999E-2</c:v>
                </c:pt>
                <c:pt idx="5">
                  <c:v>0.09</c:v>
                </c:pt>
                <c:pt idx="6">
                  <c:v>8.6999999999999994E-2</c:v>
                </c:pt>
                <c:pt idx="7">
                  <c:v>8.6999999999999994E-2</c:v>
                </c:pt>
                <c:pt idx="8">
                  <c:v>6.8000000000000005E-2</c:v>
                </c:pt>
                <c:pt idx="9">
                  <c:v>5.8000000000000003E-2</c:v>
                </c:pt>
                <c:pt idx="10">
                  <c:v>5.7000000000000002E-2</c:v>
                </c:pt>
                <c:pt idx="11">
                  <c:v>5.3999999999999999E-2</c:v>
                </c:pt>
                <c:pt idx="12">
                  <c:v>5.2999999999999999E-2</c:v>
                </c:pt>
                <c:pt idx="13">
                  <c:v>4.8000000000000001E-2</c:v>
                </c:pt>
                <c:pt idx="14">
                  <c:v>3.6999999999999998E-2</c:v>
                </c:pt>
                <c:pt idx="15">
                  <c:v>0.03</c:v>
                </c:pt>
                <c:pt idx="16">
                  <c:v>2.7E-2</c:v>
                </c:pt>
                <c:pt idx="17">
                  <c:v>1.2999999999999999E-2</c:v>
                </c:pt>
                <c:pt idx="18">
                  <c:v>1.2999999999999999E-2</c:v>
                </c:pt>
                <c:pt idx="19">
                  <c:v>1.0999999999999999E-2</c:v>
                </c:pt>
                <c:pt idx="20">
                  <c:v>7.0000000000000001E-3</c:v>
                </c:pt>
                <c:pt idx="21">
                  <c:v>5.2999999999999999E-2</c:v>
                </c:pt>
                <c:pt idx="22">
                  <c:v>0.15</c:v>
                </c:pt>
              </c:numCache>
            </c:numRef>
          </c:val>
          <c:extLst>
            <c:ext xmlns:c16="http://schemas.microsoft.com/office/drawing/2014/chart" uri="{C3380CC4-5D6E-409C-BE32-E72D297353CC}">
              <c16:uniqueId val="{00000000-128A-4CB8-839A-D1EB749C4224}"/>
            </c:ext>
          </c:extLst>
        </c:ser>
        <c:ser>
          <c:idx val="1"/>
          <c:order val="1"/>
          <c:tx>
            <c:strRef>
              <c:f>Blad1!$C$1</c:f>
              <c:strCache>
                <c:ptCount val="1"/>
                <c:pt idx="0">
                  <c:v>TOTAAL 2021</c:v>
                </c:pt>
              </c:strCache>
            </c:strRef>
          </c:tx>
          <c:spPr>
            <a:solidFill>
              <a:schemeClr val="tx2">
                <a:lumMod val="20000"/>
                <a:lumOff val="80000"/>
              </a:schemeClr>
            </a:solidFill>
            <a:ln w="1270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Blad1!$A$2:$A$24</c:f>
              <c:strCache>
                <c:ptCount val="23"/>
                <c:pt idx="0">
                  <c:v>Cultuur</c:v>
                </c:pt>
                <c:pt idx="1">
                  <c:v>Mobiliteit (vb. verkeersvrij, circulatieplan)</c:v>
                </c:pt>
                <c:pt idx="2">
                  <c:v>Overtoerisme, massatoerisme, drukte vermijden</c:v>
                </c:pt>
                <c:pt idx="3">
                  <c:v>Verblijfstoerisme stimuleren</c:v>
                </c:pt>
                <c:pt idx="4">
                  <c:v>Promotie</c:v>
                </c:pt>
                <c:pt idx="5">
                  <c:v>Gastvrijheid, gezellig, sfeer, mooi, leuk, proper</c:v>
                </c:pt>
                <c:pt idx="6">
                  <c:v>Toeristische belevingen stimuleren/ontwikkelen</c:v>
                </c:pt>
                <c:pt idx="7">
                  <c:v>Evenementen (Gentse feesten)/Congressen</c:v>
                </c:pt>
                <c:pt idx="8">
                  <c:v>Investering in infrastructuur, openbare ruimte</c:v>
                </c:pt>
                <c:pt idx="9">
                  <c:v>Ecologie</c:v>
                </c:pt>
                <c:pt idx="10">
                  <c:v>Draagkracht (evenwicht bezoekers en bewoners)</c:v>
                </c:pt>
                <c:pt idx="11">
                  <c:v>Logiessector reguleren (hotelstop, airbnb,...)</c:v>
                </c:pt>
                <c:pt idx="12">
                  <c:v>Negatieve reacties (vb 'Gentenaar kloten')</c:v>
                </c:pt>
                <c:pt idx="13">
                  <c:v>Draagvlak bewoner respecteren</c:v>
                </c:pt>
                <c:pt idx="14">
                  <c:v>Culinair</c:v>
                </c:pt>
                <c:pt idx="15">
                  <c:v>Spreiding in ruimte</c:v>
                </c:pt>
                <c:pt idx="16">
                  <c:v>Aantrekken specifieke doelgroepen</c:v>
                </c:pt>
                <c:pt idx="17">
                  <c:v>Sociaal toerisme</c:v>
                </c:pt>
                <c:pt idx="18">
                  <c:v>Hotelsector (aanbouw nieuwe hotels,...) stimuleren</c:v>
                </c:pt>
                <c:pt idx="19">
                  <c:v>Spreiding in tijd</c:v>
                </c:pt>
                <c:pt idx="20">
                  <c:v>Contact met locals bevorderen</c:v>
                </c:pt>
                <c:pt idx="21">
                  <c:v>Andere</c:v>
                </c:pt>
                <c:pt idx="22">
                  <c:v>Weet niet</c:v>
                </c:pt>
              </c:strCache>
            </c:strRef>
          </c:cat>
          <c:val>
            <c:numRef>
              <c:f>Blad1!$C$2:$C$24</c:f>
              <c:numCache>
                <c:formatCode>0%</c:formatCode>
                <c:ptCount val="23"/>
                <c:pt idx="0">
                  <c:v>0.28799999999999998</c:v>
                </c:pt>
                <c:pt idx="1">
                  <c:v>0.126</c:v>
                </c:pt>
                <c:pt idx="2">
                  <c:v>6.7000000000000004E-2</c:v>
                </c:pt>
                <c:pt idx="3">
                  <c:v>5.8999999999999997E-2</c:v>
                </c:pt>
                <c:pt idx="4">
                  <c:v>8.6999999999999994E-2</c:v>
                </c:pt>
                <c:pt idx="5">
                  <c:v>8.5999999999999993E-2</c:v>
                </c:pt>
                <c:pt idx="6">
                  <c:v>0.20599999999999999</c:v>
                </c:pt>
                <c:pt idx="7">
                  <c:v>7.8E-2</c:v>
                </c:pt>
                <c:pt idx="8">
                  <c:v>3.5999999999999997E-2</c:v>
                </c:pt>
                <c:pt idx="9">
                  <c:v>5.0999999999999997E-2</c:v>
                </c:pt>
                <c:pt idx="10">
                  <c:v>2.5000000000000001E-2</c:v>
                </c:pt>
                <c:pt idx="11">
                  <c:v>0.02</c:v>
                </c:pt>
                <c:pt idx="12">
                  <c:v>2.1999999999999999E-2</c:v>
                </c:pt>
                <c:pt idx="13">
                  <c:v>5.2999999999999999E-2</c:v>
                </c:pt>
                <c:pt idx="14">
                  <c:v>5.6000000000000001E-2</c:v>
                </c:pt>
                <c:pt idx="15">
                  <c:v>5.0000000000000001E-3</c:v>
                </c:pt>
                <c:pt idx="16">
                  <c:v>4.0000000000000001E-3</c:v>
                </c:pt>
                <c:pt idx="17">
                  <c:v>7.0000000000000001E-3</c:v>
                </c:pt>
                <c:pt idx="18">
                  <c:v>5.0999999999999997E-2</c:v>
                </c:pt>
                <c:pt idx="19">
                  <c:v>1E-3</c:v>
                </c:pt>
                <c:pt idx="20">
                  <c:v>3.0000000000000001E-3</c:v>
                </c:pt>
                <c:pt idx="21">
                  <c:v>2.8000000000000001E-2</c:v>
                </c:pt>
                <c:pt idx="22">
                  <c:v>0.108</c:v>
                </c:pt>
              </c:numCache>
            </c:numRef>
          </c:val>
          <c:extLst>
            <c:ext xmlns:c16="http://schemas.microsoft.com/office/drawing/2014/chart" uri="{C3380CC4-5D6E-409C-BE32-E72D297353CC}">
              <c16:uniqueId val="{00000001-128A-4CB8-839A-D1EB749C4224}"/>
            </c:ext>
          </c:extLst>
        </c:ser>
        <c:dLbls>
          <c:showLegendKey val="0"/>
          <c:showVal val="0"/>
          <c:showCatName val="0"/>
          <c:showSerName val="0"/>
          <c:showPercent val="0"/>
          <c:showBubbleSize val="0"/>
        </c:dLbls>
        <c:gapWidth val="33"/>
        <c:axId val="524231888"/>
        <c:axId val="524230576"/>
      </c:barChart>
      <c:catAx>
        <c:axId val="5242318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l-BE"/>
          </a:p>
        </c:txPr>
        <c:crossAx val="524230576"/>
        <c:crosses val="autoZero"/>
        <c:auto val="1"/>
        <c:lblAlgn val="ctr"/>
        <c:lblOffset val="100"/>
        <c:noMultiLvlLbl val="0"/>
      </c:catAx>
      <c:valAx>
        <c:axId val="524230576"/>
        <c:scaling>
          <c:orientation val="minMax"/>
        </c:scaling>
        <c:delete val="1"/>
        <c:axPos val="t"/>
        <c:numFmt formatCode="0%" sourceLinked="1"/>
        <c:majorTickMark val="out"/>
        <c:minorTickMark val="none"/>
        <c:tickLblPos val="nextTo"/>
        <c:crossAx val="5242318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ayout>
        <c:manualLayout>
          <c:xMode val="edge"/>
          <c:yMode val="edge"/>
          <c:x val="0.8147593075705114"/>
          <c:y val="0.715641963407179"/>
          <c:w val="9.7336858123868095E-2"/>
          <c:h val="0.1068712438123452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603242914529964E-3"/>
                  <c:y val="-5.42674745541094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4A-4FF5-961F-6DE72CFAA5B3}"/>
                </c:ext>
              </c:extLst>
            </c:dLbl>
            <c:dLbl>
              <c:idx val="1"/>
              <c:layout>
                <c:manualLayout>
                  <c:x val="0"/>
                  <c:y val="-9.15763633100596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Blad1!$B$2:$B$6</c:f>
              <c:numCache>
                <c:formatCode>###0%</c:formatCode>
                <c:ptCount val="5"/>
                <c:pt idx="0">
                  <c:v>0.23200000000000001</c:v>
                </c:pt>
                <c:pt idx="1">
                  <c:v>0.113</c:v>
                </c:pt>
                <c:pt idx="2">
                  <c:v>0.125</c:v>
                </c:pt>
                <c:pt idx="3">
                  <c:v>0.112</c:v>
                </c:pt>
                <c:pt idx="4">
                  <c:v>8.2000000000000003E-2</c:v>
                </c:pt>
              </c:numCache>
            </c:numRef>
          </c:val>
          <c:extLst>
            <c:ext xmlns:c16="http://schemas.microsoft.com/office/drawing/2014/chart" uri="{C3380CC4-5D6E-409C-BE32-E72D297353CC}">
              <c16:uniqueId val="{00000007-E04A-4FF5-961F-6DE72CFAA5B3}"/>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4A-4FF5-961F-6DE72CFAA5B3}"/>
                </c:ext>
              </c:extLst>
            </c:dLbl>
            <c:dLbl>
              <c:idx val="1"/>
              <c:layout>
                <c:manualLayout>
                  <c:x val="0"/>
                  <c:y val="-8.4792928990795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51D-44C5-8B5E-B24A288DE36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4A-4FF5-961F-6DE72CFAA5B3}"/>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Blad1!$C$2:$C$6</c:f>
              <c:numCache>
                <c:formatCode>###0%</c:formatCode>
                <c:ptCount val="5"/>
                <c:pt idx="0">
                  <c:v>0.152</c:v>
                </c:pt>
                <c:pt idx="1">
                  <c:v>6.6000000000000003E-2</c:v>
                </c:pt>
                <c:pt idx="2">
                  <c:v>0.14099999999999999</c:v>
                </c:pt>
                <c:pt idx="3">
                  <c:v>8.2000000000000003E-2</c:v>
                </c:pt>
                <c:pt idx="4">
                  <c:v>7.3999999999999996E-2</c:v>
                </c:pt>
              </c:numCache>
            </c:numRef>
          </c:val>
          <c:extLst>
            <c:ext xmlns:c16="http://schemas.microsoft.com/office/drawing/2014/chart" uri="{C3380CC4-5D6E-409C-BE32-E72D297353CC}">
              <c16:uniqueId val="{0000000B-E04A-4FF5-961F-6DE72CFAA5B3}"/>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04A-4FF5-961F-6DE72CFAA5B3}"/>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04A-4FF5-961F-6DE72CFAA5B3}"/>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04A-4FF5-961F-6DE72CFAA5B3}"/>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Blad1!$D$2:$D$6</c:f>
              <c:numCache>
                <c:formatCode>###0%</c:formatCode>
                <c:ptCount val="5"/>
                <c:pt idx="0">
                  <c:v>0.433</c:v>
                </c:pt>
                <c:pt idx="1">
                  <c:v>0.26600000000000001</c:v>
                </c:pt>
                <c:pt idx="2">
                  <c:v>0.107</c:v>
                </c:pt>
                <c:pt idx="3">
                  <c:v>0.155</c:v>
                </c:pt>
                <c:pt idx="4">
                  <c:v>8.6999999999999994E-2</c:v>
                </c:pt>
              </c:numCache>
            </c:numRef>
          </c:val>
          <c:extLst>
            <c:ext xmlns:c16="http://schemas.microsoft.com/office/drawing/2014/chart" uri="{C3380CC4-5D6E-409C-BE32-E72D297353CC}">
              <c16:uniqueId val="{00000010-E04A-4FF5-961F-6DE72CFAA5B3}"/>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04A-4FF5-961F-6DE72CFAA5B3}"/>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04A-4FF5-961F-6DE72CFAA5B3}"/>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04A-4FF5-961F-6DE72CFAA5B3}"/>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04A-4FF5-961F-6DE72CFAA5B3}"/>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04A-4FF5-961F-6DE72CFAA5B3}"/>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Blad1!$E$2:$E$6</c:f>
              <c:numCache>
                <c:formatCode>###0%</c:formatCode>
                <c:ptCount val="5"/>
                <c:pt idx="0">
                  <c:v>0.377</c:v>
                </c:pt>
                <c:pt idx="1">
                  <c:v>0.121</c:v>
                </c:pt>
                <c:pt idx="2">
                  <c:v>0.16900000000000001</c:v>
                </c:pt>
                <c:pt idx="3">
                  <c:v>0.109</c:v>
                </c:pt>
                <c:pt idx="4">
                  <c:v>0.14399999999999999</c:v>
                </c:pt>
              </c:numCache>
            </c:numRef>
          </c:val>
          <c:extLst>
            <c:ext xmlns:c16="http://schemas.microsoft.com/office/drawing/2014/chart" uri="{C3380CC4-5D6E-409C-BE32-E72D297353CC}">
              <c16:uniqueId val="{00000017-E04A-4FF5-961F-6DE72CFAA5B3}"/>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1272366269781212E-17"/>
                  <c:y val="-8.47929289907959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04A-4FF5-961F-6DE72CFAA5B3}"/>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04A-4FF5-961F-6DE72CFAA5B3}"/>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04A-4FF5-961F-6DE72CFAA5B3}"/>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04A-4FF5-961F-6DE72CFAA5B3}"/>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04A-4FF5-961F-6DE72CFAA5B3}"/>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04A-4FF5-961F-6DE72CFAA5B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Cultuur</c:v>
                </c:pt>
                <c:pt idx="1">
                  <c:v>Toeristische belevingen stimuleren/ontwikkelen</c:v>
                </c:pt>
                <c:pt idx="2">
                  <c:v>Mobiliteit (vb. verkeersvrij, circulatieplan)</c:v>
                </c:pt>
                <c:pt idx="3">
                  <c:v>Promotie</c:v>
                </c:pt>
                <c:pt idx="4">
                  <c:v>Gastvrijheid, gezellig, sfeer, mooi, leuk, proper</c:v>
                </c:pt>
              </c:strCache>
            </c:strRef>
          </c:cat>
          <c:val>
            <c:numRef>
              <c:f>Blad1!$F$2:$F$6</c:f>
              <c:numCache>
                <c:formatCode>###0%</c:formatCode>
                <c:ptCount val="5"/>
                <c:pt idx="0">
                  <c:v>0.104</c:v>
                </c:pt>
                <c:pt idx="1">
                  <c:v>2.7E-2</c:v>
                </c:pt>
                <c:pt idx="2">
                  <c:v>0.13900000000000001</c:v>
                </c:pt>
                <c:pt idx="3">
                  <c:v>6.8000000000000005E-2</c:v>
                </c:pt>
                <c:pt idx="4">
                  <c:v>8.5999999999999993E-2</c:v>
                </c:pt>
              </c:numCache>
            </c:numRef>
          </c:val>
          <c:extLst>
            <c:ext xmlns:c16="http://schemas.microsoft.com/office/drawing/2014/chart" uri="{C3380CC4-5D6E-409C-BE32-E72D297353CC}">
              <c16:uniqueId val="{0000001E-E04A-4FF5-961F-6DE72CFAA5B3}"/>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1.1694607031967209E-5"/>
                  <c:y val="-7.50811341474879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04A-4FF5-961F-6DE72CFAA5B3}"/>
                </c:ext>
              </c:extLst>
            </c:dLbl>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04A-4FF5-961F-6DE72CFAA5B3}"/>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04A-4FF5-961F-6DE72CFAA5B3}"/>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04A-4FF5-961F-6DE72CFAA5B3}"/>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04A-4FF5-961F-6DE72CFAA5B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0.20399999999999999</c:v>
                </c:pt>
                <c:pt idx="1">
                  <c:v>8.6999999999999994E-2</c:v>
                </c:pt>
                <c:pt idx="2">
                  <c:v>0.13700000000000001</c:v>
                </c:pt>
                <c:pt idx="3">
                  <c:v>9.2999999999999999E-2</c:v>
                </c:pt>
                <c:pt idx="4">
                  <c:v>0.09</c:v>
                </c:pt>
              </c:numCache>
            </c:numRef>
          </c:cat>
          <c:val>
            <c:numRef>
              <c:f>Blad1!$G$2:$G$6</c:f>
              <c:numCache>
                <c:formatCode>###0%</c:formatCode>
                <c:ptCount val="5"/>
                <c:pt idx="0">
                  <c:v>0.20399999999999999</c:v>
                </c:pt>
                <c:pt idx="1">
                  <c:v>8.6999999999999994E-2</c:v>
                </c:pt>
                <c:pt idx="2">
                  <c:v>0.13700000000000001</c:v>
                </c:pt>
                <c:pt idx="3">
                  <c:v>9.2999999999999999E-2</c:v>
                </c:pt>
                <c:pt idx="4">
                  <c:v>0.09</c:v>
                </c:pt>
              </c:numCache>
            </c:numRef>
          </c:val>
          <c:extLst>
            <c:ext xmlns:c16="http://schemas.microsoft.com/office/drawing/2014/chart" uri="{C3380CC4-5D6E-409C-BE32-E72D297353CC}">
              <c16:uniqueId val="{00000024-E04A-4FF5-961F-6DE72CFAA5B3}"/>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_(* #,##0.00_);_(* \(#,##0.00\);_(* "-"??_);_(@_)</c:formatCode>
                <c:ptCount val="5"/>
                <c:pt idx="0">
                  <c:v>0.66</c:v>
                </c:pt>
                <c:pt idx="1">
                  <c:v>1.66</c:v>
                </c:pt>
              </c:numCache>
            </c:numRef>
          </c:xVal>
          <c:yVal>
            <c:numRef>
              <c:f>Blad1!$N$2:$N$6</c:f>
              <c:numCache>
                <c:formatCode>###0%</c:formatCode>
                <c:ptCount val="5"/>
                <c:pt idx="0">
                  <c:v>0.313</c:v>
                </c:pt>
                <c:pt idx="1">
                  <c:v>0.188</c:v>
                </c:pt>
                <c:pt idx="2">
                  <c:v>0.11899999999999999</c:v>
                </c:pt>
                <c:pt idx="3">
                  <c:v>9.1999999999999998E-2</c:v>
                </c:pt>
                <c:pt idx="4">
                  <c:v>6.6000000000000003E-2</c:v>
                </c:pt>
              </c:numCache>
            </c:numRef>
          </c:yVal>
          <c:smooth val="0"/>
          <c:extLst>
            <c:ext xmlns:c16="http://schemas.microsoft.com/office/drawing/2014/chart" uri="{C3380CC4-5D6E-409C-BE32-E72D297353CC}">
              <c16:uniqueId val="{00000025-E04A-4FF5-961F-6DE72CFAA5B3}"/>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c:v>0.8</c:v>
                </c:pt>
                <c:pt idx="1">
                  <c:v>1.8</c:v>
                </c:pt>
              </c:numCache>
            </c:numRef>
          </c:xVal>
          <c:yVal>
            <c:numRef>
              <c:f>Blad1!$O$2:$O$6</c:f>
              <c:numCache>
                <c:formatCode>###0%</c:formatCode>
                <c:ptCount val="5"/>
                <c:pt idx="0">
                  <c:v>0.23400000000000001</c:v>
                </c:pt>
                <c:pt idx="1">
                  <c:v>0.14499999999999999</c:v>
                </c:pt>
                <c:pt idx="2">
                  <c:v>0.13700000000000001</c:v>
                </c:pt>
                <c:pt idx="3">
                  <c:v>8.8000000000000009E-2</c:v>
                </c:pt>
                <c:pt idx="4">
                  <c:v>8.3000000000000004E-2</c:v>
                </c:pt>
              </c:numCache>
            </c:numRef>
          </c:yVal>
          <c:smooth val="0"/>
          <c:extLst>
            <c:ext xmlns:c16="http://schemas.microsoft.com/office/drawing/2014/chart" uri="{C3380CC4-5D6E-409C-BE32-E72D297353CC}">
              <c16:uniqueId val="{00000026-E04A-4FF5-961F-6DE72CFAA5B3}"/>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0">
                  <c:v>0.93</c:v>
                </c:pt>
                <c:pt idx="3">
                  <c:v>3.93</c:v>
                </c:pt>
              </c:numCache>
            </c:numRef>
          </c:xVal>
          <c:yVal>
            <c:numRef>
              <c:f>Blad1!$P$2:$P$6</c:f>
              <c:numCache>
                <c:formatCode>###0%</c:formatCode>
                <c:ptCount val="5"/>
                <c:pt idx="0">
                  <c:v>0.38400000000000001</c:v>
                </c:pt>
                <c:pt idx="1">
                  <c:v>0.22800000000000001</c:v>
                </c:pt>
                <c:pt idx="2">
                  <c:v>0.14599999999999999</c:v>
                </c:pt>
                <c:pt idx="3">
                  <c:v>0.1</c:v>
                </c:pt>
                <c:pt idx="4">
                  <c:v>8.1000000000000003E-2</c:v>
                </c:pt>
              </c:numCache>
            </c:numRef>
          </c:yVal>
          <c:smooth val="0"/>
          <c:extLst>
            <c:ext xmlns:c16="http://schemas.microsoft.com/office/drawing/2014/chart" uri="{C3380CC4-5D6E-409C-BE32-E72D297353CC}">
              <c16:uniqueId val="{00000027-E04A-4FF5-961F-6DE72CFAA5B3}"/>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1">
                  <c:v>2.0699999999999998</c:v>
                </c:pt>
                <c:pt idx="2">
                  <c:v>3.07</c:v>
                </c:pt>
              </c:numCache>
            </c:numRef>
          </c:xVal>
          <c:yVal>
            <c:numRef>
              <c:f>Blad1!$Q$2:$Q$6</c:f>
              <c:numCache>
                <c:formatCode>###0%</c:formatCode>
                <c:ptCount val="5"/>
                <c:pt idx="0">
                  <c:v>0.39300000000000002</c:v>
                </c:pt>
                <c:pt idx="1">
                  <c:v>0.27200000000000002</c:v>
                </c:pt>
                <c:pt idx="2">
                  <c:v>0.106</c:v>
                </c:pt>
                <c:pt idx="3">
                  <c:v>0.10299999999999999</c:v>
                </c:pt>
                <c:pt idx="4">
                  <c:v>0.1</c:v>
                </c:pt>
              </c:numCache>
            </c:numRef>
          </c:yVal>
          <c:smooth val="0"/>
          <c:extLst>
            <c:ext xmlns:c16="http://schemas.microsoft.com/office/drawing/2014/chart" uri="{C3380CC4-5D6E-409C-BE32-E72D297353CC}">
              <c16:uniqueId val="{00000028-E04A-4FF5-961F-6DE72CFAA5B3}"/>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0">
                  <c:v>1.2030000000000001</c:v>
                </c:pt>
                <c:pt idx="1">
                  <c:v>2.2029999999999998</c:v>
                </c:pt>
              </c:numCache>
            </c:numRef>
          </c:xVal>
          <c:yVal>
            <c:numRef>
              <c:f>Blad1!$R$2:$R$6</c:f>
              <c:numCache>
                <c:formatCode>###0%</c:formatCode>
                <c:ptCount val="5"/>
                <c:pt idx="0">
                  <c:v>0.20300000000000001</c:v>
                </c:pt>
                <c:pt idx="1">
                  <c:v>0.224</c:v>
                </c:pt>
                <c:pt idx="2">
                  <c:v>0.122</c:v>
                </c:pt>
                <c:pt idx="3">
                  <c:v>6.4000000000000001E-2</c:v>
                </c:pt>
                <c:pt idx="4">
                  <c:v>9.9000000000000005E-2</c:v>
                </c:pt>
              </c:numCache>
            </c:numRef>
          </c:yVal>
          <c:smooth val="0"/>
          <c:extLst>
            <c:ext xmlns:c16="http://schemas.microsoft.com/office/drawing/2014/chart" uri="{C3380CC4-5D6E-409C-BE32-E72D297353CC}">
              <c16:uniqueId val="{00000029-E04A-4FF5-961F-6DE72CFAA5B3}"/>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0">
                  <c:v>1.33</c:v>
                </c:pt>
                <c:pt idx="1">
                  <c:v>2.33</c:v>
                </c:pt>
              </c:numCache>
            </c:numRef>
          </c:xVal>
          <c:yVal>
            <c:numRef>
              <c:f>Blad1!$S$2:$S$6</c:f>
              <c:numCache>
                <c:formatCode>###0%</c:formatCode>
                <c:ptCount val="5"/>
                <c:pt idx="0">
                  <c:v>0.28799999999999998</c:v>
                </c:pt>
                <c:pt idx="1">
                  <c:v>0.20599999999999999</c:v>
                </c:pt>
                <c:pt idx="2">
                  <c:v>0.126</c:v>
                </c:pt>
                <c:pt idx="3">
                  <c:v>8.6999999999999994E-2</c:v>
                </c:pt>
                <c:pt idx="4">
                  <c:v>8.5999999999999993E-2</c:v>
                </c:pt>
              </c:numCache>
            </c:numRef>
          </c:yVal>
          <c:smooth val="0"/>
          <c:extLst>
            <c:ext xmlns:c16="http://schemas.microsoft.com/office/drawing/2014/chart" uri="{C3380CC4-5D6E-409C-BE32-E72D297353CC}">
              <c16:uniqueId val="{0000002A-E04A-4FF5-961F-6DE72CFAA5B3}"/>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E04A-4FF5-961F-6DE72CFAA5B3}"/>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E04A-4FF5-961F-6DE72CFAA5B3}"/>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E04A-4FF5-961F-6DE72CFAA5B3}"/>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E04A-4FF5-961F-6DE72CFAA5B3}"/>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E04A-4FF5-961F-6DE72CFAA5B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c:ext uri="{02D57815-91ED-43cb-92C2-25804820EDAC}">
                        <c15:formulaRef>
                          <c15:sqref>Blad1!$H$2:$H$6</c15:sqref>
                        </c15:formulaRef>
                      </c:ext>
                    </c:extLst>
                    <c:numCache>
                      <c:formatCode>_(* #,##0.00_);_(* \(#,##0.00\);_(* "-"??_);_(@_)</c:formatCode>
                      <c:ptCount val="5"/>
                      <c:pt idx="0">
                        <c:v>0.66</c:v>
                      </c:pt>
                      <c:pt idx="1">
                        <c:v>1.66</c:v>
                      </c:pt>
                    </c:numCache>
                  </c:numRef>
                </c:yVal>
                <c:smooth val="0"/>
                <c:extLst>
                  <c:ext xmlns:c16="http://schemas.microsoft.com/office/drawing/2014/chart" uri="{C3380CC4-5D6E-409C-BE32-E72D297353CC}">
                    <c16:uniqueId val="{00000030-E04A-4FF5-961F-6DE72CFAA5B3}"/>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E04A-4FF5-961F-6DE72CFAA5B3}"/>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E04A-4FF5-961F-6DE72CFAA5B3}"/>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E04A-4FF5-961F-6DE72CFAA5B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c:v>0.8</c:v>
                      </c:pt>
                      <c:pt idx="1">
                        <c:v>1.8</c:v>
                      </c:pt>
                    </c:numCache>
                  </c:numRef>
                </c:yVal>
                <c:smooth val="0"/>
                <c:extLst xmlns:c15="http://schemas.microsoft.com/office/drawing/2012/chart">
                  <c:ext xmlns:c16="http://schemas.microsoft.com/office/drawing/2014/chart" uri="{C3380CC4-5D6E-409C-BE32-E72D297353CC}">
                    <c16:uniqueId val="{00000034-E04A-4FF5-961F-6DE72CFAA5B3}"/>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E04A-4FF5-961F-6DE72CFAA5B3}"/>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E04A-4FF5-961F-6DE72CFAA5B3}"/>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E04A-4FF5-961F-6DE72CFAA5B3}"/>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E04A-4FF5-961F-6DE72CFAA5B3}"/>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E04A-4FF5-961F-6DE72CFAA5B3}"/>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E04A-4FF5-961F-6DE72CFAA5B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0">
                        <c:v>0.93</c:v>
                      </c:pt>
                      <c:pt idx="3">
                        <c:v>3.93</c:v>
                      </c:pt>
                    </c:numCache>
                  </c:numRef>
                </c:yVal>
                <c:smooth val="0"/>
                <c:extLst xmlns:c15="http://schemas.microsoft.com/office/drawing/2012/chart">
                  <c:ext xmlns:c16="http://schemas.microsoft.com/office/drawing/2014/chart" uri="{C3380CC4-5D6E-409C-BE32-E72D297353CC}">
                    <c16:uniqueId val="{0000003B-E04A-4FF5-961F-6DE72CFAA5B3}"/>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1">
                        <c:v>2.0699999999999998</c:v>
                      </c:pt>
                      <c:pt idx="2">
                        <c:v>3.07</c:v>
                      </c:pt>
                    </c:numCache>
                  </c:numRef>
                </c:yVal>
                <c:smooth val="0"/>
                <c:extLst xmlns:c15="http://schemas.microsoft.com/office/drawing/2012/chart">
                  <c:ext xmlns:c16="http://schemas.microsoft.com/office/drawing/2014/chart" uri="{C3380CC4-5D6E-409C-BE32-E72D297353CC}">
                    <c16:uniqueId val="{0000003C-E04A-4FF5-961F-6DE72CFAA5B3}"/>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Cultuur</c:v>
                      </c:pt>
                      <c:pt idx="1">
                        <c:v>Toeristische belevingen stimuleren/ontwikkelen</c:v>
                      </c:pt>
                      <c:pt idx="2">
                        <c:v>Mobiliteit (vb. verkeersvrij, circulatieplan)</c:v>
                      </c:pt>
                      <c:pt idx="3">
                        <c:v>Promotie</c:v>
                      </c:pt>
                      <c:pt idx="4">
                        <c:v>Gastvrijheid, gezellig, sfeer, mooi, leuk, proper</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0">
                        <c:v>1.2030000000000001</c:v>
                      </c:pt>
                      <c:pt idx="1">
                        <c:v>2.2029999999999998</c:v>
                      </c:pt>
                    </c:numCache>
                  </c:numRef>
                </c:yVal>
                <c:smooth val="0"/>
                <c:extLst xmlns:c15="http://schemas.microsoft.com/office/drawing/2012/chart">
                  <c:ext xmlns:c16="http://schemas.microsoft.com/office/drawing/2014/chart" uri="{C3380CC4-5D6E-409C-BE32-E72D297353CC}">
                    <c16:uniqueId val="{0000003D-E04A-4FF5-961F-6DE72CFAA5B3}"/>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2-4053-B82E-C186F4E84DB4}"/>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2-4053-B82E-C186F4E84DB4}"/>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2-4053-B82E-C186F4E84DB4}"/>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92-4053-B82E-C186F4E84DB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92-4053-B82E-C186F4E84DB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Blad1!$B$2:$B$6</c:f>
              <c:numCache>
                <c:formatCode>###0%</c:formatCode>
                <c:ptCount val="5"/>
                <c:pt idx="0">
                  <c:v>0.11600000000000001</c:v>
                </c:pt>
                <c:pt idx="1">
                  <c:v>2.7E-2</c:v>
                </c:pt>
                <c:pt idx="2">
                  <c:v>1.9E-2</c:v>
                </c:pt>
                <c:pt idx="3">
                  <c:v>4.4999999999999998E-2</c:v>
                </c:pt>
                <c:pt idx="4">
                  <c:v>1.9E-2</c:v>
                </c:pt>
              </c:numCache>
            </c:numRef>
          </c:val>
          <c:extLst>
            <c:ext xmlns:c16="http://schemas.microsoft.com/office/drawing/2014/chart" uri="{C3380CC4-5D6E-409C-BE32-E72D297353CC}">
              <c16:uniqueId val="{00000007-2492-4053-B82E-C186F4E84DB4}"/>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92-4053-B82E-C186F4E84DB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92-4053-B82E-C186F4E84DB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Blad1!$C$2:$C$6</c:f>
              <c:numCache>
                <c:formatCode>###0%</c:formatCode>
                <c:ptCount val="5"/>
                <c:pt idx="0">
                  <c:v>6.9000000000000006E-2</c:v>
                </c:pt>
                <c:pt idx="1">
                  <c:v>0.215</c:v>
                </c:pt>
                <c:pt idx="2">
                  <c:v>0.159</c:v>
                </c:pt>
                <c:pt idx="3">
                  <c:v>0.03</c:v>
                </c:pt>
                <c:pt idx="4">
                  <c:v>7.0999999999999994E-2</c:v>
                </c:pt>
              </c:numCache>
            </c:numRef>
          </c:val>
          <c:extLst>
            <c:ext xmlns:c16="http://schemas.microsoft.com/office/drawing/2014/chart" uri="{C3380CC4-5D6E-409C-BE32-E72D297353CC}">
              <c16:uniqueId val="{0000000B-2492-4053-B82E-C186F4E84DB4}"/>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92-4053-B82E-C186F4E84DB4}"/>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92-4053-B82E-C186F4E84DB4}"/>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92-4053-B82E-C186F4E84DB4}"/>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Blad1!$D$2:$D$6</c:f>
              <c:numCache>
                <c:formatCode>###0%</c:formatCode>
                <c:ptCount val="5"/>
                <c:pt idx="0">
                  <c:v>0.19700000000000001</c:v>
                </c:pt>
                <c:pt idx="1">
                  <c:v>2.5000000000000001E-2</c:v>
                </c:pt>
                <c:pt idx="2">
                  <c:v>1.6E-2</c:v>
                </c:pt>
                <c:pt idx="3">
                  <c:v>9.1999999999999998E-2</c:v>
                </c:pt>
                <c:pt idx="4">
                  <c:v>2.5999999999999999E-2</c:v>
                </c:pt>
              </c:numCache>
            </c:numRef>
          </c:val>
          <c:extLst>
            <c:ext xmlns:c16="http://schemas.microsoft.com/office/drawing/2014/chart" uri="{C3380CC4-5D6E-409C-BE32-E72D297353CC}">
              <c16:uniqueId val="{00000010-2492-4053-B82E-C186F4E84DB4}"/>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492-4053-B82E-C186F4E84DB4}"/>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492-4053-B82E-C186F4E84DB4}"/>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492-4053-B82E-C186F4E84DB4}"/>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492-4053-B82E-C186F4E84DB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492-4053-B82E-C186F4E84DB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Blad1!$E$2:$E$6</c:f>
              <c:numCache>
                <c:formatCode>###0%</c:formatCode>
                <c:ptCount val="5"/>
                <c:pt idx="0">
                  <c:v>0.109</c:v>
                </c:pt>
                <c:pt idx="1">
                  <c:v>8.9999999999999993E-3</c:v>
                </c:pt>
                <c:pt idx="2">
                  <c:v>4.2999999999999997E-2</c:v>
                </c:pt>
                <c:pt idx="3">
                  <c:v>3.3000000000000002E-2</c:v>
                </c:pt>
                <c:pt idx="4">
                  <c:v>2.4E-2</c:v>
                </c:pt>
              </c:numCache>
            </c:numRef>
          </c:val>
          <c:extLst>
            <c:ext xmlns:c16="http://schemas.microsoft.com/office/drawing/2014/chart" uri="{C3380CC4-5D6E-409C-BE32-E72D297353CC}">
              <c16:uniqueId val="{00000017-2492-4053-B82E-C186F4E84DB4}"/>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492-4053-B82E-C186F4E84DB4}"/>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492-4053-B82E-C186F4E84DB4}"/>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492-4053-B82E-C186F4E84DB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492-4053-B82E-C186F4E84DB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Evenementen (Gentse feesten)/Congressen</c:v>
                </c:pt>
                <c:pt idx="1">
                  <c:v>Overtoerisme, massatoerisme, drukte vermijden</c:v>
                </c:pt>
                <c:pt idx="2">
                  <c:v>Verblijfstoerisme stimuleren</c:v>
                </c:pt>
                <c:pt idx="3">
                  <c:v>Culinair</c:v>
                </c:pt>
                <c:pt idx="4">
                  <c:v>Draagvlak bewoner respecteren</c:v>
                </c:pt>
              </c:strCache>
            </c:strRef>
          </c:cat>
          <c:val>
            <c:numRef>
              <c:f>Blad1!$F$2:$F$6</c:f>
              <c:numCache>
                <c:formatCode>###0%</c:formatCode>
                <c:ptCount val="5"/>
                <c:pt idx="0">
                  <c:v>4.4999999999999998E-2</c:v>
                </c:pt>
                <c:pt idx="1">
                  <c:v>0.20899999999999999</c:v>
                </c:pt>
                <c:pt idx="2">
                  <c:v>0.20899999999999999</c:v>
                </c:pt>
                <c:pt idx="3">
                  <c:v>2.1999999999999999E-2</c:v>
                </c:pt>
                <c:pt idx="4">
                  <c:v>6.6000000000000003E-2</c:v>
                </c:pt>
              </c:numCache>
            </c:numRef>
          </c:val>
          <c:extLst>
            <c:ext xmlns:c16="http://schemas.microsoft.com/office/drawing/2014/chart" uri="{C3380CC4-5D6E-409C-BE32-E72D297353CC}">
              <c16:uniqueId val="{0000001E-2492-4053-B82E-C186F4E84DB4}"/>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492-4053-B82E-C186F4E84DB4}"/>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492-4053-B82E-C186F4E84DB4}"/>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492-4053-B82E-C186F4E84DB4}"/>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492-4053-B82E-C186F4E84DB4}"/>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8.6999999999999994E-2</c:v>
                </c:pt>
                <c:pt idx="1">
                  <c:v>0.129</c:v>
                </c:pt>
                <c:pt idx="2">
                  <c:v>0.12</c:v>
                </c:pt>
                <c:pt idx="3">
                  <c:v>3.6999999999999998E-2</c:v>
                </c:pt>
                <c:pt idx="4">
                  <c:v>4.8000000000000001E-2</c:v>
                </c:pt>
              </c:numCache>
            </c:numRef>
          </c:cat>
          <c:val>
            <c:numRef>
              <c:f>Blad1!$G$2:$G$6</c:f>
              <c:numCache>
                <c:formatCode>###0%</c:formatCode>
                <c:ptCount val="5"/>
                <c:pt idx="0">
                  <c:v>8.6999999999999994E-2</c:v>
                </c:pt>
                <c:pt idx="1">
                  <c:v>0.129</c:v>
                </c:pt>
                <c:pt idx="2">
                  <c:v>0.12</c:v>
                </c:pt>
                <c:pt idx="3">
                  <c:v>3.6999999999999998E-2</c:v>
                </c:pt>
                <c:pt idx="4">
                  <c:v>4.8000000000000001E-2</c:v>
                </c:pt>
              </c:numCache>
            </c:numRef>
          </c:val>
          <c:extLst>
            <c:ext xmlns:c16="http://schemas.microsoft.com/office/drawing/2014/chart" uri="{C3380CC4-5D6E-409C-BE32-E72D297353CC}">
              <c16:uniqueId val="{00000024-2492-4053-B82E-C186F4E84DB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0.0</c:formatCode>
                <c:ptCount val="5"/>
                <c:pt idx="1">
                  <c:v>1.66</c:v>
                </c:pt>
              </c:numCache>
            </c:numRef>
          </c:xVal>
          <c:yVal>
            <c:numRef>
              <c:f>Blad1!$N$2:$N$6</c:f>
              <c:numCache>
                <c:formatCode>###0%</c:formatCode>
                <c:ptCount val="5"/>
                <c:pt idx="0">
                  <c:v>0.10100000000000001</c:v>
                </c:pt>
                <c:pt idx="1">
                  <c:v>8.4000000000000005E-2</c:v>
                </c:pt>
                <c:pt idx="2">
                  <c:v>5.5E-2</c:v>
                </c:pt>
                <c:pt idx="3">
                  <c:v>5.7000000000000002E-2</c:v>
                </c:pt>
                <c:pt idx="4">
                  <c:v>2.9000000000000001E-2</c:v>
                </c:pt>
              </c:numCache>
            </c:numRef>
          </c:yVal>
          <c:smooth val="0"/>
          <c:extLst>
            <c:ext xmlns:c16="http://schemas.microsoft.com/office/drawing/2014/chart" uri="{C3380CC4-5D6E-409C-BE32-E72D297353CC}">
              <c16:uniqueId val="{00000025-2492-4053-B82E-C186F4E84DB4}"/>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1">
                  <c:v>1.8</c:v>
                </c:pt>
                <c:pt idx="2" formatCode="0.0">
                  <c:v>2.8</c:v>
                </c:pt>
              </c:numCache>
            </c:numRef>
          </c:xVal>
          <c:yVal>
            <c:numRef>
              <c:f>Blad1!$O$2:$O$6</c:f>
              <c:numCache>
                <c:formatCode>###0%</c:formatCode>
                <c:ptCount val="5"/>
                <c:pt idx="0">
                  <c:v>5.2999999999999999E-2</c:v>
                </c:pt>
                <c:pt idx="1">
                  <c:v>9.1999999999999998E-2</c:v>
                </c:pt>
                <c:pt idx="2">
                  <c:v>4.0999999999999988E-2</c:v>
                </c:pt>
                <c:pt idx="3">
                  <c:v>3.2000000000000001E-2</c:v>
                </c:pt>
                <c:pt idx="4">
                  <c:v>8.1000000000000003E-2</c:v>
                </c:pt>
              </c:numCache>
            </c:numRef>
          </c:yVal>
          <c:smooth val="0"/>
          <c:extLst>
            <c:ext xmlns:c16="http://schemas.microsoft.com/office/drawing/2014/chart" uri="{C3380CC4-5D6E-409C-BE32-E72D297353CC}">
              <c16:uniqueId val="{00000026-2492-4053-B82E-C186F4E84DB4}"/>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0">
                  <c:v>0.93</c:v>
                </c:pt>
              </c:numCache>
            </c:numRef>
          </c:xVal>
          <c:yVal>
            <c:numRef>
              <c:f>Blad1!$P$2:$P$6</c:f>
              <c:numCache>
                <c:formatCode>###0%</c:formatCode>
                <c:ptCount val="5"/>
                <c:pt idx="0">
                  <c:v>9.8000000000000004E-2</c:v>
                </c:pt>
                <c:pt idx="1">
                  <c:v>1.0999999999999999E-2</c:v>
                </c:pt>
                <c:pt idx="2">
                  <c:v>2.8000000000000001E-2</c:v>
                </c:pt>
                <c:pt idx="3">
                  <c:v>8.5999999999999993E-2</c:v>
                </c:pt>
                <c:pt idx="4">
                  <c:v>9.0000000000000011E-3</c:v>
                </c:pt>
              </c:numCache>
            </c:numRef>
          </c:yVal>
          <c:smooth val="0"/>
          <c:extLst>
            <c:ext xmlns:c16="http://schemas.microsoft.com/office/drawing/2014/chart" uri="{C3380CC4-5D6E-409C-BE32-E72D297353CC}">
              <c16:uniqueId val="{00000027-2492-4053-B82E-C186F4E84DB4}"/>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numCache>
            </c:numRef>
          </c:xVal>
          <c:yVal>
            <c:numRef>
              <c:f>Blad1!$Q$2:$Q$6</c:f>
              <c:numCache>
                <c:formatCode>###0%</c:formatCode>
                <c:ptCount val="5"/>
                <c:pt idx="0">
                  <c:v>8.5000000000000006E-2</c:v>
                </c:pt>
                <c:pt idx="1">
                  <c:v>2.4E-2</c:v>
                </c:pt>
                <c:pt idx="2">
                  <c:v>3.5999999999999997E-2</c:v>
                </c:pt>
                <c:pt idx="3">
                  <c:v>7.4999999999999997E-2</c:v>
                </c:pt>
                <c:pt idx="4">
                  <c:v>2.3E-2</c:v>
                </c:pt>
              </c:numCache>
            </c:numRef>
          </c:yVal>
          <c:smooth val="0"/>
          <c:extLst>
            <c:ext xmlns:c16="http://schemas.microsoft.com/office/drawing/2014/chart" uri="{C3380CC4-5D6E-409C-BE32-E72D297353CC}">
              <c16:uniqueId val="{00000028-2492-4053-B82E-C186F4E84DB4}"/>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1">
                  <c:v>2.2029999999999998</c:v>
                </c:pt>
                <c:pt idx="2" formatCode="0.0">
                  <c:v>3.2029999999999998</c:v>
                </c:pt>
              </c:numCache>
            </c:numRef>
          </c:xVal>
          <c:yVal>
            <c:numRef>
              <c:f>Blad1!$R$2:$R$6</c:f>
              <c:numCache>
                <c:formatCode>###0%</c:formatCode>
                <c:ptCount val="5"/>
                <c:pt idx="0">
                  <c:v>6.5000000000000002E-2</c:v>
                </c:pt>
                <c:pt idx="1">
                  <c:v>8.7999999999999995E-2</c:v>
                </c:pt>
                <c:pt idx="2">
                  <c:v>0.109</c:v>
                </c:pt>
                <c:pt idx="3">
                  <c:v>4.8000000000000001E-2</c:v>
                </c:pt>
                <c:pt idx="4">
                  <c:v>9.0999999999999998E-2</c:v>
                </c:pt>
              </c:numCache>
            </c:numRef>
          </c:yVal>
          <c:smooth val="0"/>
          <c:extLst>
            <c:ext xmlns:c16="http://schemas.microsoft.com/office/drawing/2014/chart" uri="{C3380CC4-5D6E-409C-BE32-E72D297353CC}">
              <c16:uniqueId val="{00000029-2492-4053-B82E-C186F4E84DB4}"/>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1">
                  <c:v>2.33</c:v>
                </c:pt>
                <c:pt idx="2">
                  <c:v>3.33</c:v>
                </c:pt>
              </c:numCache>
            </c:numRef>
          </c:xVal>
          <c:yVal>
            <c:numRef>
              <c:f>Blad1!$S$2:$S$6</c:f>
              <c:numCache>
                <c:formatCode>###0%</c:formatCode>
                <c:ptCount val="5"/>
                <c:pt idx="0">
                  <c:v>7.8E-2</c:v>
                </c:pt>
                <c:pt idx="1">
                  <c:v>6.7000000000000004E-2</c:v>
                </c:pt>
                <c:pt idx="2">
                  <c:v>5.8999999999999997E-2</c:v>
                </c:pt>
                <c:pt idx="3">
                  <c:v>5.5999999999999987E-2</c:v>
                </c:pt>
                <c:pt idx="4">
                  <c:v>5.2999999999999999E-2</c:v>
                </c:pt>
              </c:numCache>
            </c:numRef>
          </c:yVal>
          <c:smooth val="0"/>
          <c:extLst>
            <c:ext xmlns:c16="http://schemas.microsoft.com/office/drawing/2014/chart" uri="{C3380CC4-5D6E-409C-BE32-E72D297353CC}">
              <c16:uniqueId val="{0000002A-2492-4053-B82E-C186F4E84DB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2492-4053-B82E-C186F4E84DB4}"/>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2492-4053-B82E-C186F4E84DB4}"/>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492-4053-B82E-C186F4E84DB4}"/>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492-4053-B82E-C186F4E84DB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c:ext uri="{02D57815-91ED-43cb-92C2-25804820EDAC}">
                        <c15:formulaRef>
                          <c15:sqref>Blad1!$H$2:$H$6</c15:sqref>
                        </c15:formulaRef>
                      </c:ext>
                    </c:extLst>
                    <c:numCache>
                      <c:formatCode>0.0</c:formatCode>
                      <c:ptCount val="5"/>
                      <c:pt idx="1">
                        <c:v>1.66</c:v>
                      </c:pt>
                    </c:numCache>
                  </c:numRef>
                </c:yVal>
                <c:smooth val="0"/>
                <c:extLst>
                  <c:ext xmlns:c16="http://schemas.microsoft.com/office/drawing/2014/chart" uri="{C3380CC4-5D6E-409C-BE32-E72D297353CC}">
                    <c16:uniqueId val="{00000030-2492-4053-B82E-C186F4E84DB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492-4053-B82E-C186F4E84DB4}"/>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492-4053-B82E-C186F4E84DB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1">
                        <c:v>1.8</c:v>
                      </c:pt>
                      <c:pt idx="2" formatCode="0.0">
                        <c:v>2.8</c:v>
                      </c:pt>
                    </c:numCache>
                  </c:numRef>
                </c:yVal>
                <c:smooth val="0"/>
                <c:extLst xmlns:c15="http://schemas.microsoft.com/office/drawing/2012/chart">
                  <c:ext xmlns:c16="http://schemas.microsoft.com/office/drawing/2014/chart" uri="{C3380CC4-5D6E-409C-BE32-E72D297353CC}">
                    <c16:uniqueId val="{00000034-2492-4053-B82E-C186F4E84DB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492-4053-B82E-C186F4E84DB4}"/>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2492-4053-B82E-C186F4E84DB4}"/>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492-4053-B82E-C186F4E84DB4}"/>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492-4053-B82E-C186F4E84DB4}"/>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492-4053-B82E-C186F4E84DB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0">
                        <c:v>0.93</c:v>
                      </c:pt>
                    </c:numCache>
                  </c:numRef>
                </c:yVal>
                <c:smooth val="0"/>
                <c:extLst xmlns:c15="http://schemas.microsoft.com/office/drawing/2012/chart">
                  <c:ext xmlns:c16="http://schemas.microsoft.com/office/drawing/2014/chart" uri="{C3380CC4-5D6E-409C-BE32-E72D297353CC}">
                    <c16:uniqueId val="{0000003B-2492-4053-B82E-C186F4E84DB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C-2492-4053-B82E-C186F4E84DB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Evenementen (Gentse feesten)/Congressen</c:v>
                      </c:pt>
                      <c:pt idx="1">
                        <c:v>Overtoerisme, massatoerisme, drukte vermijden</c:v>
                      </c:pt>
                      <c:pt idx="2">
                        <c:v>Verblijfstoerisme stimuleren</c:v>
                      </c:pt>
                      <c:pt idx="3">
                        <c:v>Culinair</c:v>
                      </c:pt>
                      <c:pt idx="4">
                        <c:v>Draagvlak bewoner respecteren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1">
                        <c:v>2.2029999999999998</c:v>
                      </c:pt>
                      <c:pt idx="2" formatCode="0.0">
                        <c:v>3.2029999999999998</c:v>
                      </c:pt>
                    </c:numCache>
                  </c:numRef>
                </c:yVal>
                <c:smooth val="0"/>
                <c:extLst xmlns:c15="http://schemas.microsoft.com/office/drawing/2012/chart">
                  <c:ext xmlns:c16="http://schemas.microsoft.com/office/drawing/2014/chart" uri="{C3380CC4-5D6E-409C-BE32-E72D297353CC}">
                    <c16:uniqueId val="{0000003D-2492-4053-B82E-C186F4E84DB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2-4053-B82E-C186F4E84DB4}"/>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2-4053-B82E-C186F4E84DB4}"/>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2-4053-B82E-C186F4E84DB4}"/>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92-4053-B82E-C186F4E84DB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92-4053-B82E-C186F4E84DB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Hotelsector (aanbouw nieuwe hotels,...) stimuleren</c:v>
                </c:pt>
                <c:pt idx="1">
                  <c:v>Ecologie</c:v>
                </c:pt>
                <c:pt idx="2">
                  <c:v>Investering in infrastructuur, openbare ruimte</c:v>
                </c:pt>
                <c:pt idx="3">
                  <c:v>Draagkracht (evenwicht bezoekers en bewoners)</c:v>
                </c:pt>
              </c:strCache>
            </c:strRef>
          </c:cat>
          <c:val>
            <c:numRef>
              <c:f>Blad1!$B$2:$B$5</c:f>
              <c:numCache>
                <c:formatCode>###0%</c:formatCode>
                <c:ptCount val="4"/>
                <c:pt idx="0">
                  <c:v>1.4999999999999999E-2</c:v>
                </c:pt>
                <c:pt idx="1">
                  <c:v>2.8000000000000001E-2</c:v>
                </c:pt>
                <c:pt idx="2">
                  <c:v>7.0999999999999994E-2</c:v>
                </c:pt>
                <c:pt idx="3">
                  <c:v>8.0000000000000002E-3</c:v>
                </c:pt>
              </c:numCache>
            </c:numRef>
          </c:val>
          <c:extLst>
            <c:ext xmlns:c16="http://schemas.microsoft.com/office/drawing/2014/chart" uri="{C3380CC4-5D6E-409C-BE32-E72D297353CC}">
              <c16:uniqueId val="{00000007-2492-4053-B82E-C186F4E84DB4}"/>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92-4053-B82E-C186F4E84DB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92-4053-B82E-C186F4E84DB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Hotelsector (aanbouw nieuwe hotels,...) stimuleren</c:v>
                </c:pt>
                <c:pt idx="1">
                  <c:v>Ecologie</c:v>
                </c:pt>
                <c:pt idx="2">
                  <c:v>Investering in infrastructuur, openbare ruimte</c:v>
                </c:pt>
                <c:pt idx="3">
                  <c:v>Draagkracht (evenwicht bezoekers en bewoners)</c:v>
                </c:pt>
              </c:strCache>
            </c:strRef>
          </c:cat>
          <c:val>
            <c:numRef>
              <c:f>Blad1!$C$2:$C$5</c:f>
              <c:numCache>
                <c:formatCode>###0%</c:formatCode>
                <c:ptCount val="4"/>
                <c:pt idx="0">
                  <c:v>1.7999999999999999E-2</c:v>
                </c:pt>
                <c:pt idx="1">
                  <c:v>9.7000000000000003E-2</c:v>
                </c:pt>
                <c:pt idx="2">
                  <c:v>4.1000000000000002E-2</c:v>
                </c:pt>
                <c:pt idx="3">
                  <c:v>7.1999999999999995E-2</c:v>
                </c:pt>
              </c:numCache>
            </c:numRef>
          </c:val>
          <c:extLst>
            <c:ext xmlns:c16="http://schemas.microsoft.com/office/drawing/2014/chart" uri="{C3380CC4-5D6E-409C-BE32-E72D297353CC}">
              <c16:uniqueId val="{0000000B-2492-4053-B82E-C186F4E84DB4}"/>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92-4053-B82E-C186F4E84DB4}"/>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92-4053-B82E-C186F4E84DB4}"/>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92-4053-B82E-C186F4E84DB4}"/>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Hotelsector (aanbouw nieuwe hotels,...) stimuleren</c:v>
                </c:pt>
                <c:pt idx="1">
                  <c:v>Ecologie</c:v>
                </c:pt>
                <c:pt idx="2">
                  <c:v>Investering in infrastructuur, openbare ruimte</c:v>
                </c:pt>
                <c:pt idx="3">
                  <c:v>Draagkracht (evenwicht bezoekers en bewoners)</c:v>
                </c:pt>
              </c:strCache>
            </c:strRef>
          </c:cat>
          <c:val>
            <c:numRef>
              <c:f>Blad1!$D$2:$D$5</c:f>
              <c:numCache>
                <c:formatCode>###0%</c:formatCode>
                <c:ptCount val="4"/>
                <c:pt idx="0">
                  <c:v>3.0000000000000001E-3</c:v>
                </c:pt>
                <c:pt idx="1">
                  <c:v>0.121</c:v>
                </c:pt>
                <c:pt idx="2">
                  <c:v>0.122</c:v>
                </c:pt>
                <c:pt idx="3">
                  <c:v>1.2E-2</c:v>
                </c:pt>
              </c:numCache>
            </c:numRef>
          </c:val>
          <c:extLst>
            <c:ext xmlns:c16="http://schemas.microsoft.com/office/drawing/2014/chart" uri="{C3380CC4-5D6E-409C-BE32-E72D297353CC}">
              <c16:uniqueId val="{00000010-2492-4053-B82E-C186F4E84DB4}"/>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492-4053-B82E-C186F4E84DB4}"/>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492-4053-B82E-C186F4E84DB4}"/>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492-4053-B82E-C186F4E84DB4}"/>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492-4053-B82E-C186F4E84DB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492-4053-B82E-C186F4E84DB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Hotelsector (aanbouw nieuwe hotels,...) stimuleren</c:v>
                </c:pt>
                <c:pt idx="1">
                  <c:v>Ecologie</c:v>
                </c:pt>
                <c:pt idx="2">
                  <c:v>Investering in infrastructuur, openbare ruimte</c:v>
                </c:pt>
                <c:pt idx="3">
                  <c:v>Draagkracht (evenwicht bezoekers en bewoners)</c:v>
                </c:pt>
              </c:strCache>
            </c:strRef>
          </c:cat>
          <c:val>
            <c:numRef>
              <c:f>Blad1!$E$2:$E$5</c:f>
              <c:numCache>
                <c:formatCode>###0%</c:formatCode>
                <c:ptCount val="4"/>
                <c:pt idx="0">
                  <c:v>0.03</c:v>
                </c:pt>
                <c:pt idx="1">
                  <c:v>8.3000000000000004E-2</c:v>
                </c:pt>
                <c:pt idx="2">
                  <c:v>0.115</c:v>
                </c:pt>
                <c:pt idx="3">
                  <c:v>9.8000000000000004E-2</c:v>
                </c:pt>
              </c:numCache>
            </c:numRef>
          </c:val>
          <c:extLst>
            <c:ext xmlns:c16="http://schemas.microsoft.com/office/drawing/2014/chart" uri="{C3380CC4-5D6E-409C-BE32-E72D297353CC}">
              <c16:uniqueId val="{00000017-2492-4053-B82E-C186F4E84DB4}"/>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492-4053-B82E-C186F4E84DB4}"/>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492-4053-B82E-C186F4E84DB4}"/>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492-4053-B82E-C186F4E84DB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492-4053-B82E-C186F4E84DB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Hotelsector (aanbouw nieuwe hotels,...) stimuleren</c:v>
                </c:pt>
                <c:pt idx="1">
                  <c:v>Ecologie</c:v>
                </c:pt>
                <c:pt idx="2">
                  <c:v>Investering in infrastructuur, openbare ruimte</c:v>
                </c:pt>
                <c:pt idx="3">
                  <c:v>Draagkracht (evenwicht bezoekers en bewoners)</c:v>
                </c:pt>
              </c:strCache>
            </c:strRef>
          </c:cat>
          <c:val>
            <c:numRef>
              <c:f>Blad1!$F$2:$F$5</c:f>
              <c:numCache>
                <c:formatCode>###0%</c:formatCode>
                <c:ptCount val="4"/>
                <c:pt idx="0">
                  <c:v>6.0000000000000001E-3</c:v>
                </c:pt>
                <c:pt idx="1">
                  <c:v>3.5000000000000003E-2</c:v>
                </c:pt>
                <c:pt idx="2">
                  <c:v>5.1999999999999998E-2</c:v>
                </c:pt>
                <c:pt idx="3">
                  <c:v>7.9000000000000001E-2</c:v>
                </c:pt>
              </c:numCache>
            </c:numRef>
          </c:val>
          <c:extLst>
            <c:ext xmlns:c16="http://schemas.microsoft.com/office/drawing/2014/chart" uri="{C3380CC4-5D6E-409C-BE32-E72D297353CC}">
              <c16:uniqueId val="{0000001E-2492-4053-B82E-C186F4E84DB4}"/>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492-4053-B82E-C186F4E84DB4}"/>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492-4053-B82E-C186F4E84DB4}"/>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492-4053-B82E-C186F4E84DB4}"/>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492-4053-B82E-C186F4E84DB4}"/>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1.2999999999999999E-2</c:v>
                </c:pt>
                <c:pt idx="1">
                  <c:v>5.8000000000000003E-2</c:v>
                </c:pt>
                <c:pt idx="2">
                  <c:v>6.8000000000000005E-2</c:v>
                </c:pt>
                <c:pt idx="3">
                  <c:v>5.7000000000000002E-2</c:v>
                </c:pt>
              </c:numCache>
            </c:numRef>
          </c:cat>
          <c:val>
            <c:numRef>
              <c:f>Blad1!$G$2:$G$5</c:f>
              <c:numCache>
                <c:formatCode>###0%</c:formatCode>
                <c:ptCount val="4"/>
                <c:pt idx="0">
                  <c:v>1.2999999999999999E-2</c:v>
                </c:pt>
                <c:pt idx="1">
                  <c:v>5.8000000000000003E-2</c:v>
                </c:pt>
                <c:pt idx="2">
                  <c:v>6.8000000000000005E-2</c:v>
                </c:pt>
                <c:pt idx="3">
                  <c:v>5.7000000000000002E-2</c:v>
                </c:pt>
              </c:numCache>
            </c:numRef>
          </c:val>
          <c:extLst>
            <c:ext xmlns:c16="http://schemas.microsoft.com/office/drawing/2014/chart" uri="{C3380CC4-5D6E-409C-BE32-E72D297353CC}">
              <c16:uniqueId val="{00000024-2492-4053-B82E-C186F4E84DB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General</c:formatCode>
                <c:ptCount val="4"/>
              </c:numCache>
            </c:numRef>
          </c:xVal>
          <c:yVal>
            <c:numRef>
              <c:f>Blad1!$N$2:$N$5</c:f>
              <c:numCache>
                <c:formatCode>###0.0%</c:formatCode>
                <c:ptCount val="4"/>
                <c:pt idx="0">
                  <c:v>4.7E-2</c:v>
                </c:pt>
                <c:pt idx="1">
                  <c:v>6.4000000000000001E-2</c:v>
                </c:pt>
                <c:pt idx="2">
                  <c:v>5.8999999999999997E-2</c:v>
                </c:pt>
                <c:pt idx="3">
                  <c:v>4.0000000000000001E-3</c:v>
                </c:pt>
              </c:numCache>
            </c:numRef>
          </c:yVal>
          <c:smooth val="0"/>
          <c:extLst>
            <c:ext xmlns:c16="http://schemas.microsoft.com/office/drawing/2014/chart" uri="{C3380CC4-5D6E-409C-BE32-E72D297353CC}">
              <c16:uniqueId val="{00000025-2492-4053-B82E-C186F4E84DB4}"/>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numCache>
            </c:numRef>
          </c:xVal>
          <c:yVal>
            <c:numRef>
              <c:f>Blad1!$O$2:$O$5</c:f>
              <c:numCache>
                <c:formatCode>###0.0%</c:formatCode>
                <c:ptCount val="4"/>
                <c:pt idx="0">
                  <c:v>6.3E-2</c:v>
                </c:pt>
                <c:pt idx="1">
                  <c:v>7.400000000000001E-2</c:v>
                </c:pt>
                <c:pt idx="2">
                  <c:v>3.5000000000000003E-2</c:v>
                </c:pt>
                <c:pt idx="3">
                  <c:v>3.3000000000000002E-2</c:v>
                </c:pt>
              </c:numCache>
            </c:numRef>
          </c:yVal>
          <c:smooth val="0"/>
          <c:extLst>
            <c:ext xmlns:c16="http://schemas.microsoft.com/office/drawing/2014/chart" uri="{C3380CC4-5D6E-409C-BE32-E72D297353CC}">
              <c16:uniqueId val="{00000026-2492-4053-B82E-C186F4E84DB4}"/>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0.0</c:formatCode>
                <c:ptCount val="4"/>
                <c:pt idx="1">
                  <c:v>1.9</c:v>
                </c:pt>
                <c:pt idx="2">
                  <c:v>2.9</c:v>
                </c:pt>
              </c:numCache>
            </c:numRef>
          </c:xVal>
          <c:yVal>
            <c:numRef>
              <c:f>Blad1!$P$2:$P$5</c:f>
              <c:numCache>
                <c:formatCode>###0.0%</c:formatCode>
                <c:ptCount val="4"/>
                <c:pt idx="0">
                  <c:v>2.3E-2</c:v>
                </c:pt>
                <c:pt idx="1">
                  <c:v>3.5999999999999997E-2</c:v>
                </c:pt>
                <c:pt idx="2">
                  <c:v>3.9E-2</c:v>
                </c:pt>
                <c:pt idx="3">
                  <c:v>8.0000000000000002E-3</c:v>
                </c:pt>
              </c:numCache>
            </c:numRef>
          </c:yVal>
          <c:smooth val="0"/>
          <c:extLst>
            <c:ext xmlns:c16="http://schemas.microsoft.com/office/drawing/2014/chart" uri="{C3380CC4-5D6E-409C-BE32-E72D297353CC}">
              <c16:uniqueId val="{00000027-2492-4053-B82E-C186F4E84DB4}"/>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2" formatCode="0.0">
                  <c:v>3.07</c:v>
                </c:pt>
                <c:pt idx="3" formatCode="0.0">
                  <c:v>4.0999999999999996</c:v>
                </c:pt>
              </c:numCache>
            </c:numRef>
          </c:xVal>
          <c:yVal>
            <c:numRef>
              <c:f>Blad1!$Q$2:$Q$5</c:f>
              <c:numCache>
                <c:formatCode>###0.0%</c:formatCode>
                <c:ptCount val="4"/>
                <c:pt idx="0">
                  <c:v>6.8000000000000005E-2</c:v>
                </c:pt>
                <c:pt idx="1">
                  <c:v>3.7999999999999999E-2</c:v>
                </c:pt>
                <c:pt idx="2">
                  <c:v>2.5000000000000001E-2</c:v>
                </c:pt>
                <c:pt idx="3">
                  <c:v>1.6E-2</c:v>
                </c:pt>
              </c:numCache>
            </c:numRef>
          </c:yVal>
          <c:smooth val="0"/>
          <c:extLst>
            <c:ext xmlns:c16="http://schemas.microsoft.com/office/drawing/2014/chart" uri="{C3380CC4-5D6E-409C-BE32-E72D297353CC}">
              <c16:uniqueId val="{00000028-2492-4053-B82E-C186F4E84DB4}"/>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numCache>
            </c:numRef>
          </c:xVal>
          <c:yVal>
            <c:numRef>
              <c:f>Blad1!$R$2:$R$5</c:f>
              <c:numCache>
                <c:formatCode>###0.0%</c:formatCode>
                <c:ptCount val="4"/>
                <c:pt idx="0">
                  <c:v>5.2999999999999999E-2</c:v>
                </c:pt>
                <c:pt idx="1">
                  <c:v>3.5999999999999997E-2</c:v>
                </c:pt>
                <c:pt idx="2">
                  <c:v>2.4E-2</c:v>
                </c:pt>
                <c:pt idx="3">
                  <c:v>4.8000000000000001E-2</c:v>
                </c:pt>
              </c:numCache>
            </c:numRef>
          </c:yVal>
          <c:smooth val="0"/>
          <c:extLst>
            <c:ext xmlns:c16="http://schemas.microsoft.com/office/drawing/2014/chart" uri="{C3380CC4-5D6E-409C-BE32-E72D297353CC}">
              <c16:uniqueId val="{00000029-2492-4053-B82E-C186F4E84DB4}"/>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General</c:formatCode>
                <c:ptCount val="4"/>
              </c:numCache>
            </c:numRef>
          </c:xVal>
          <c:yVal>
            <c:numRef>
              <c:f>Blad1!$S$2:$S$5</c:f>
              <c:numCache>
                <c:formatCode>###0.0%</c:formatCode>
                <c:ptCount val="4"/>
                <c:pt idx="0">
                  <c:v>5.0999999999999997E-2</c:v>
                </c:pt>
                <c:pt idx="1">
                  <c:v>5.0999999999999997E-2</c:v>
                </c:pt>
                <c:pt idx="2">
                  <c:v>3.5999999999999997E-2</c:v>
                </c:pt>
                <c:pt idx="3">
                  <c:v>2.5000000000000001E-2</c:v>
                </c:pt>
              </c:numCache>
            </c:numRef>
          </c:yVal>
          <c:smooth val="0"/>
          <c:extLst>
            <c:ext xmlns:c16="http://schemas.microsoft.com/office/drawing/2014/chart" uri="{C3380CC4-5D6E-409C-BE32-E72D297353CC}">
              <c16:uniqueId val="{0000002A-2492-4053-B82E-C186F4E84DB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2492-4053-B82E-C186F4E84DB4}"/>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2492-4053-B82E-C186F4E84DB4}"/>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492-4053-B82E-C186F4E84DB4}"/>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492-4053-B82E-C186F4E84DB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Hotelsector (aanbouw nieuwe hotels,...) stimuleren</c:v>
                      </c:pt>
                      <c:pt idx="1">
                        <c:v>Ecologie</c:v>
                      </c:pt>
                      <c:pt idx="2">
                        <c:v>Investering in infrastructuur, openbare ruimte</c:v>
                      </c:pt>
                      <c:pt idx="3">
                        <c:v>Draagkracht (evenwicht bezoekers en bewoners)</c:v>
                      </c:pt>
                    </c:strCache>
                  </c:strRef>
                </c:xVal>
                <c:yVal>
                  <c:numRef>
                    <c:extLst>
                      <c:ext uri="{02D57815-91ED-43cb-92C2-25804820EDAC}">
                        <c15:formulaRef>
                          <c15:sqref>Blad1!$H$2:$H$5</c15:sqref>
                        </c15:formulaRef>
                      </c:ext>
                    </c:extLst>
                    <c:numCache>
                      <c:formatCode>General</c:formatCode>
                      <c:ptCount val="4"/>
                    </c:numCache>
                  </c:numRef>
                </c:yVal>
                <c:smooth val="0"/>
                <c:extLst>
                  <c:ext xmlns:c16="http://schemas.microsoft.com/office/drawing/2014/chart" uri="{C3380CC4-5D6E-409C-BE32-E72D297353CC}">
                    <c16:uniqueId val="{00000030-2492-4053-B82E-C186F4E84DB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492-4053-B82E-C186F4E84DB4}"/>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492-4053-B82E-C186F4E84DB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Hotelsector (aanbouw nieuwe hotels,...) stimuleren</c:v>
                      </c:pt>
                      <c:pt idx="1">
                        <c:v>Ecologie</c:v>
                      </c:pt>
                      <c:pt idx="2">
                        <c:v>Investering in infrastructuur, openbare ruimte</c:v>
                      </c:pt>
                      <c:pt idx="3">
                        <c:v>Draagkracht (evenwicht bezoekers en bewoners)</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4-2492-4053-B82E-C186F4E84DB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492-4053-B82E-C186F4E84DB4}"/>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2492-4053-B82E-C186F4E84DB4}"/>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492-4053-B82E-C186F4E84DB4}"/>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492-4053-B82E-C186F4E84DB4}"/>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492-4053-B82E-C186F4E84DB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Hotelsector (aanbouw nieuwe hotels,...) stimuleren</c:v>
                      </c:pt>
                      <c:pt idx="1">
                        <c:v>Ecologie</c:v>
                      </c:pt>
                      <c:pt idx="2">
                        <c:v>Investering in infrastructuur, openbare ruimte</c:v>
                      </c:pt>
                      <c:pt idx="3">
                        <c:v>Draagkracht (evenwicht bezoekers en bewoners)</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0.0</c:formatCode>
                      <c:ptCount val="4"/>
                      <c:pt idx="1">
                        <c:v>1.9</c:v>
                      </c:pt>
                      <c:pt idx="2">
                        <c:v>2.9</c:v>
                      </c:pt>
                    </c:numCache>
                  </c:numRef>
                </c:yVal>
                <c:smooth val="0"/>
                <c:extLst xmlns:c15="http://schemas.microsoft.com/office/drawing/2012/chart">
                  <c:ext xmlns:c16="http://schemas.microsoft.com/office/drawing/2014/chart" uri="{C3380CC4-5D6E-409C-BE32-E72D297353CC}">
                    <c16:uniqueId val="{0000003B-2492-4053-B82E-C186F4E84DB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Hotelsector (aanbouw nieuwe hotels,...) stimuleren</c:v>
                      </c:pt>
                      <c:pt idx="1">
                        <c:v>Ecologie</c:v>
                      </c:pt>
                      <c:pt idx="2">
                        <c:v>Investering in infrastructuur, openbare ruimte</c:v>
                      </c:pt>
                      <c:pt idx="3">
                        <c:v>Draagkracht (evenwicht bezoekers en bewoners)</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2" formatCode="0.0">
                        <c:v>3.07</c:v>
                      </c:pt>
                      <c:pt idx="3" formatCode="0.0">
                        <c:v>4.0999999999999996</c:v>
                      </c:pt>
                    </c:numCache>
                  </c:numRef>
                </c:yVal>
                <c:smooth val="0"/>
                <c:extLst xmlns:c15="http://schemas.microsoft.com/office/drawing/2012/chart">
                  <c:ext xmlns:c16="http://schemas.microsoft.com/office/drawing/2014/chart" uri="{C3380CC4-5D6E-409C-BE32-E72D297353CC}">
                    <c16:uniqueId val="{0000003C-2492-4053-B82E-C186F4E84DB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Hotelsector (aanbouw nieuwe hotels,...) stimuleren</c:v>
                      </c:pt>
                      <c:pt idx="1">
                        <c:v>Ecologie</c:v>
                      </c:pt>
                      <c:pt idx="2">
                        <c:v>Investering in infrastructuur, openbare ruimte</c:v>
                      </c:pt>
                      <c:pt idx="3">
                        <c:v>Draagkracht (evenwicht bezoekers en bewoners)</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D-2492-4053-B82E-C186F4E84DB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2-4053-B82E-C186F4E84DB4}"/>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2-4053-B82E-C186F4E84DB4}"/>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2-4053-B82E-C186F4E84DB4}"/>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92-4053-B82E-C186F4E84DB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92-4053-B82E-C186F4E84DB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Blad1!$B$2:$B$6</c:f>
              <c:numCache>
                <c:formatCode>###0%</c:formatCode>
                <c:ptCount val="5"/>
                <c:pt idx="0">
                  <c:v>3.2000000000000001E-2</c:v>
                </c:pt>
                <c:pt idx="1">
                  <c:v>7.0000000000000001E-3</c:v>
                </c:pt>
                <c:pt idx="2">
                  <c:v>8.0000000000000002E-3</c:v>
                </c:pt>
                <c:pt idx="3">
                  <c:v>0</c:v>
                </c:pt>
                <c:pt idx="4">
                  <c:v>8.9999999999999993E-3</c:v>
                </c:pt>
              </c:numCache>
            </c:numRef>
          </c:val>
          <c:extLst>
            <c:ext xmlns:c16="http://schemas.microsoft.com/office/drawing/2014/chart" uri="{C3380CC4-5D6E-409C-BE32-E72D297353CC}">
              <c16:uniqueId val="{00000007-2492-4053-B82E-C186F4E84DB4}"/>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92-4053-B82E-C186F4E84DB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92-4053-B82E-C186F4E84DB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Blad1!$C$2:$C$6</c:f>
              <c:numCache>
                <c:formatCode>###0%</c:formatCode>
                <c:ptCount val="5"/>
                <c:pt idx="0">
                  <c:v>5.2999999999999999E-2</c:v>
                </c:pt>
                <c:pt idx="1">
                  <c:v>0.1</c:v>
                </c:pt>
                <c:pt idx="2">
                  <c:v>1.0999999999999999E-2</c:v>
                </c:pt>
                <c:pt idx="3">
                  <c:v>7.1999999999999995E-2</c:v>
                </c:pt>
                <c:pt idx="4">
                  <c:v>4.0000000000000001E-3</c:v>
                </c:pt>
              </c:numCache>
            </c:numRef>
          </c:val>
          <c:extLst>
            <c:ext xmlns:c16="http://schemas.microsoft.com/office/drawing/2014/chart" uri="{C3380CC4-5D6E-409C-BE32-E72D297353CC}">
              <c16:uniqueId val="{0000000B-2492-4053-B82E-C186F4E84DB4}"/>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92-4053-B82E-C186F4E84DB4}"/>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92-4053-B82E-C186F4E84DB4}"/>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92-4053-B82E-C186F4E84DB4}"/>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Blad1!$D$2:$D$6</c:f>
              <c:numCache>
                <c:formatCode>###0%</c:formatCode>
                <c:ptCount val="5"/>
                <c:pt idx="0">
                  <c:v>2.5000000000000001E-2</c:v>
                </c:pt>
                <c:pt idx="1">
                  <c:v>0</c:v>
                </c:pt>
                <c:pt idx="2">
                  <c:v>1.4999999999999999E-2</c:v>
                </c:pt>
                <c:pt idx="3">
                  <c:v>4.0000000000000001E-3</c:v>
                </c:pt>
                <c:pt idx="4">
                  <c:v>6.0999999999999999E-2</c:v>
                </c:pt>
              </c:numCache>
            </c:numRef>
          </c:val>
          <c:extLst>
            <c:ext xmlns:c16="http://schemas.microsoft.com/office/drawing/2014/chart" uri="{C3380CC4-5D6E-409C-BE32-E72D297353CC}">
              <c16:uniqueId val="{00000010-2492-4053-B82E-C186F4E84DB4}"/>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492-4053-B82E-C186F4E84DB4}"/>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492-4053-B82E-C186F4E84DB4}"/>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492-4053-B82E-C186F4E84DB4}"/>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492-4053-B82E-C186F4E84DB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492-4053-B82E-C186F4E84DB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Blad1!$E$2:$E$6</c:f>
              <c:numCache>
                <c:formatCode>###0%</c:formatCode>
                <c:ptCount val="5"/>
                <c:pt idx="0">
                  <c:v>0.123</c:v>
                </c:pt>
                <c:pt idx="1">
                  <c:v>0</c:v>
                </c:pt>
                <c:pt idx="2">
                  <c:v>2.7E-2</c:v>
                </c:pt>
                <c:pt idx="3">
                  <c:v>5.0000000000000001E-3</c:v>
                </c:pt>
                <c:pt idx="4">
                  <c:v>6.8000000000000005E-2</c:v>
                </c:pt>
              </c:numCache>
            </c:numRef>
          </c:val>
          <c:extLst>
            <c:ext xmlns:c16="http://schemas.microsoft.com/office/drawing/2014/chart" uri="{C3380CC4-5D6E-409C-BE32-E72D297353CC}">
              <c16:uniqueId val="{00000017-2492-4053-B82E-C186F4E84DB4}"/>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492-4053-B82E-C186F4E84DB4}"/>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492-4053-B82E-C186F4E84DB4}"/>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492-4053-B82E-C186F4E84DB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492-4053-B82E-C186F4E84DB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Negatieve reacties (vb 'Gentenaar kloten')</c:v>
                </c:pt>
                <c:pt idx="1">
                  <c:v>Logiessector reguleren (hotelstop, airbnb,...)</c:v>
                </c:pt>
                <c:pt idx="2">
                  <c:v>Sociaal toerisme</c:v>
                </c:pt>
                <c:pt idx="3">
                  <c:v>Spreiding in ruimte</c:v>
                </c:pt>
                <c:pt idx="4">
                  <c:v>Aantrekken specifieke doelgroepen</c:v>
                </c:pt>
              </c:strCache>
            </c:strRef>
          </c:cat>
          <c:val>
            <c:numRef>
              <c:f>Blad1!$F$2:$F$6</c:f>
              <c:numCache>
                <c:formatCode>###0%</c:formatCode>
                <c:ptCount val="5"/>
                <c:pt idx="0">
                  <c:v>5.1999999999999998E-2</c:v>
                </c:pt>
                <c:pt idx="1">
                  <c:v>8.8999999999999996E-2</c:v>
                </c:pt>
                <c:pt idx="2">
                  <c:v>1.0999999999999999E-2</c:v>
                </c:pt>
                <c:pt idx="3">
                  <c:v>4.1000000000000002E-2</c:v>
                </c:pt>
                <c:pt idx="4">
                  <c:v>2.7E-2</c:v>
                </c:pt>
              </c:numCache>
            </c:numRef>
          </c:val>
          <c:extLst>
            <c:ext xmlns:c16="http://schemas.microsoft.com/office/drawing/2014/chart" uri="{C3380CC4-5D6E-409C-BE32-E72D297353CC}">
              <c16:uniqueId val="{0000001E-2492-4053-B82E-C186F4E84DB4}"/>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492-4053-B82E-C186F4E84DB4}"/>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492-4053-B82E-C186F4E84DB4}"/>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492-4053-B82E-C186F4E84DB4}"/>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492-4053-B82E-C186F4E84DB4}"/>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5.2999999999999999E-2</c:v>
                </c:pt>
                <c:pt idx="1">
                  <c:v>5.3999999999999999E-2</c:v>
                </c:pt>
                <c:pt idx="2">
                  <c:v>1.2999999999999999E-2</c:v>
                </c:pt>
                <c:pt idx="3">
                  <c:v>0.03</c:v>
                </c:pt>
                <c:pt idx="4">
                  <c:v>2.7E-2</c:v>
                </c:pt>
              </c:numCache>
            </c:numRef>
          </c:cat>
          <c:val>
            <c:numRef>
              <c:f>Blad1!$G$2:$G$6</c:f>
              <c:numCache>
                <c:formatCode>###0%</c:formatCode>
                <c:ptCount val="5"/>
                <c:pt idx="0">
                  <c:v>5.2999999999999999E-2</c:v>
                </c:pt>
                <c:pt idx="1">
                  <c:v>5.3999999999999999E-2</c:v>
                </c:pt>
                <c:pt idx="2">
                  <c:v>1.2999999999999999E-2</c:v>
                </c:pt>
                <c:pt idx="3">
                  <c:v>0.03</c:v>
                </c:pt>
                <c:pt idx="4">
                  <c:v>2.7E-2</c:v>
                </c:pt>
              </c:numCache>
            </c:numRef>
          </c:val>
          <c:extLst>
            <c:ext xmlns:c16="http://schemas.microsoft.com/office/drawing/2014/chart" uri="{C3380CC4-5D6E-409C-BE32-E72D297353CC}">
              <c16:uniqueId val="{00000024-2492-4053-B82E-C186F4E84DB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General</c:formatCode>
                <c:ptCount val="5"/>
              </c:numCache>
            </c:numRef>
          </c:xVal>
          <c:yVal>
            <c:numRef>
              <c:f>Blad1!$N$2:$N$6</c:f>
              <c:numCache>
                <c:formatCode>0%</c:formatCode>
                <c:ptCount val="5"/>
                <c:pt idx="0">
                  <c:v>2.7E-2</c:v>
                </c:pt>
                <c:pt idx="1">
                  <c:v>6.0000000000000001E-3</c:v>
                </c:pt>
                <c:pt idx="2">
                  <c:v>5.0000000000000001E-3</c:v>
                </c:pt>
                <c:pt idx="3">
                  <c:v>1E-3</c:v>
                </c:pt>
                <c:pt idx="4">
                  <c:v>4.0000000000000001E-3</c:v>
                </c:pt>
              </c:numCache>
            </c:numRef>
          </c:yVal>
          <c:smooth val="0"/>
          <c:extLst>
            <c:ext xmlns:c16="http://schemas.microsoft.com/office/drawing/2014/chart" uri="{C3380CC4-5D6E-409C-BE32-E72D297353CC}">
              <c16:uniqueId val="{00000025-2492-4053-B82E-C186F4E84DB4}"/>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1">
                  <c:v>1.8</c:v>
                </c:pt>
                <c:pt idx="3">
                  <c:v>3.8</c:v>
                </c:pt>
              </c:numCache>
            </c:numRef>
          </c:xVal>
          <c:yVal>
            <c:numRef>
              <c:f>Blad1!$O$2:$O$6</c:f>
              <c:numCache>
                <c:formatCode>0%</c:formatCode>
                <c:ptCount val="5"/>
                <c:pt idx="0">
                  <c:v>2.5000000000000001E-2</c:v>
                </c:pt>
                <c:pt idx="1">
                  <c:v>1.6E-2</c:v>
                </c:pt>
                <c:pt idx="2">
                  <c:v>0.01</c:v>
                </c:pt>
                <c:pt idx="3">
                  <c:v>6.9999999999999993E-3</c:v>
                </c:pt>
                <c:pt idx="4">
                  <c:v>3.0000000000000001E-3</c:v>
                </c:pt>
              </c:numCache>
            </c:numRef>
          </c:yVal>
          <c:smooth val="0"/>
          <c:extLst>
            <c:ext xmlns:c16="http://schemas.microsoft.com/office/drawing/2014/chart" uri="{C3380CC4-5D6E-409C-BE32-E72D297353CC}">
              <c16:uniqueId val="{00000026-2492-4053-B82E-C186F4E84DB4}"/>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4">
                  <c:v>4.93</c:v>
                </c:pt>
              </c:numCache>
            </c:numRef>
          </c:xVal>
          <c:yVal>
            <c:numRef>
              <c:f>Blad1!$P$2:$P$6</c:f>
              <c:numCache>
                <c:formatCode>0%</c:formatCode>
                <c:ptCount val="5"/>
                <c:pt idx="0">
                  <c:v>0.01</c:v>
                </c:pt>
                <c:pt idx="1">
                  <c:v>4.0000000000000001E-3</c:v>
                </c:pt>
                <c:pt idx="2">
                  <c:v>3.0000000000000001E-3</c:v>
                </c:pt>
                <c:pt idx="3">
                  <c:v>0</c:v>
                </c:pt>
                <c:pt idx="4">
                  <c:v>3.0000000000000001E-3</c:v>
                </c:pt>
              </c:numCache>
            </c:numRef>
          </c:yVal>
          <c:smooth val="0"/>
          <c:extLst>
            <c:ext xmlns:c16="http://schemas.microsoft.com/office/drawing/2014/chart" uri="{C3380CC4-5D6E-409C-BE32-E72D297353CC}">
              <c16:uniqueId val="{00000027-2492-4053-B82E-C186F4E84DB4}"/>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0" formatCode="0.0">
                  <c:v>1.07</c:v>
                </c:pt>
                <c:pt idx="1">
                  <c:v>2.0699999999999998</c:v>
                </c:pt>
                <c:pt idx="4">
                  <c:v>5.07</c:v>
                </c:pt>
              </c:numCache>
            </c:numRef>
          </c:xVal>
          <c:yVal>
            <c:numRef>
              <c:f>Blad1!$Q$2:$Q$6</c:f>
              <c:numCache>
                <c:formatCode>0%</c:formatCode>
                <c:ptCount val="5"/>
                <c:pt idx="0">
                  <c:v>1.9E-2</c:v>
                </c:pt>
                <c:pt idx="1">
                  <c:v>1.0999999999999999E-2</c:v>
                </c:pt>
                <c:pt idx="2">
                  <c:v>5.0000000000000001E-3</c:v>
                </c:pt>
                <c:pt idx="3">
                  <c:v>0</c:v>
                </c:pt>
                <c:pt idx="4">
                  <c:v>8.0000000000000002E-3</c:v>
                </c:pt>
              </c:numCache>
            </c:numRef>
          </c:yVal>
          <c:smooth val="0"/>
          <c:extLst>
            <c:ext xmlns:c16="http://schemas.microsoft.com/office/drawing/2014/chart" uri="{C3380CC4-5D6E-409C-BE32-E72D297353CC}">
              <c16:uniqueId val="{00000028-2492-4053-B82E-C186F4E84DB4}"/>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numCache>
            </c:numRef>
          </c:xVal>
          <c:yVal>
            <c:numRef>
              <c:f>Blad1!$R$2:$R$6</c:f>
              <c:numCache>
                <c:formatCode>0%</c:formatCode>
                <c:ptCount val="5"/>
                <c:pt idx="0">
                  <c:v>2.3E-2</c:v>
                </c:pt>
                <c:pt idx="1">
                  <c:v>5.1999999999999998E-2</c:v>
                </c:pt>
                <c:pt idx="2">
                  <c:v>0.01</c:v>
                </c:pt>
                <c:pt idx="3">
                  <c:v>1.0999999999999999E-2</c:v>
                </c:pt>
                <c:pt idx="4">
                  <c:v>2E-3</c:v>
                </c:pt>
              </c:numCache>
            </c:numRef>
          </c:yVal>
          <c:smooth val="0"/>
          <c:extLst>
            <c:ext xmlns:c16="http://schemas.microsoft.com/office/drawing/2014/chart" uri="{C3380CC4-5D6E-409C-BE32-E72D297353CC}">
              <c16:uniqueId val="{00000029-2492-4053-B82E-C186F4E84DB4}"/>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General</c:formatCode>
                <c:ptCount val="5"/>
              </c:numCache>
            </c:numRef>
          </c:xVal>
          <c:yVal>
            <c:numRef>
              <c:f>Blad1!$S$2:$S$6</c:f>
              <c:numCache>
                <c:formatCode>0%</c:formatCode>
                <c:ptCount val="5"/>
                <c:pt idx="0">
                  <c:v>2.1999999999999999E-2</c:v>
                </c:pt>
                <c:pt idx="1">
                  <c:v>0.02</c:v>
                </c:pt>
                <c:pt idx="2">
                  <c:v>6.9999999999999993E-3</c:v>
                </c:pt>
                <c:pt idx="3">
                  <c:v>5.0000000000000001E-3</c:v>
                </c:pt>
                <c:pt idx="4">
                  <c:v>4.0000000000000001E-3</c:v>
                </c:pt>
              </c:numCache>
            </c:numRef>
          </c:yVal>
          <c:smooth val="0"/>
          <c:extLst>
            <c:ext xmlns:c16="http://schemas.microsoft.com/office/drawing/2014/chart" uri="{C3380CC4-5D6E-409C-BE32-E72D297353CC}">
              <c16:uniqueId val="{0000002A-2492-4053-B82E-C186F4E84DB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2492-4053-B82E-C186F4E84DB4}"/>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2492-4053-B82E-C186F4E84DB4}"/>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492-4053-B82E-C186F4E84DB4}"/>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492-4053-B82E-C186F4E84DB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c:ext uri="{02D57815-91ED-43cb-92C2-25804820EDAC}">
                        <c15:formulaRef>
                          <c15:sqref>Blad1!$H$2:$H$6</c15:sqref>
                        </c15:formulaRef>
                      </c:ext>
                    </c:extLst>
                    <c:numCache>
                      <c:formatCode>General</c:formatCode>
                      <c:ptCount val="5"/>
                    </c:numCache>
                  </c:numRef>
                </c:yVal>
                <c:smooth val="0"/>
                <c:extLst>
                  <c:ext xmlns:c16="http://schemas.microsoft.com/office/drawing/2014/chart" uri="{C3380CC4-5D6E-409C-BE32-E72D297353CC}">
                    <c16:uniqueId val="{00000030-2492-4053-B82E-C186F4E84DB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492-4053-B82E-C186F4E84DB4}"/>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492-4053-B82E-C186F4E84DB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1">
                        <c:v>1.8</c:v>
                      </c:pt>
                      <c:pt idx="3">
                        <c:v>3.8</c:v>
                      </c:pt>
                    </c:numCache>
                  </c:numRef>
                </c:yVal>
                <c:smooth val="0"/>
                <c:extLst xmlns:c15="http://schemas.microsoft.com/office/drawing/2012/chart">
                  <c:ext xmlns:c16="http://schemas.microsoft.com/office/drawing/2014/chart" uri="{C3380CC4-5D6E-409C-BE32-E72D297353CC}">
                    <c16:uniqueId val="{00000034-2492-4053-B82E-C186F4E84DB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492-4053-B82E-C186F4E84DB4}"/>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2492-4053-B82E-C186F4E84DB4}"/>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492-4053-B82E-C186F4E84DB4}"/>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492-4053-B82E-C186F4E84DB4}"/>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492-4053-B82E-C186F4E84DB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4">
                        <c:v>4.93</c:v>
                      </c:pt>
                    </c:numCache>
                  </c:numRef>
                </c:yVal>
                <c:smooth val="0"/>
                <c:extLst xmlns:c15="http://schemas.microsoft.com/office/drawing/2012/chart">
                  <c:ext xmlns:c16="http://schemas.microsoft.com/office/drawing/2014/chart" uri="{C3380CC4-5D6E-409C-BE32-E72D297353CC}">
                    <c16:uniqueId val="{0000003B-2492-4053-B82E-C186F4E84DB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0" formatCode="0.0">
                        <c:v>1.07</c:v>
                      </c:pt>
                      <c:pt idx="1">
                        <c:v>2.0699999999999998</c:v>
                      </c:pt>
                      <c:pt idx="4">
                        <c:v>5.07</c:v>
                      </c:pt>
                    </c:numCache>
                  </c:numRef>
                </c:yVal>
                <c:smooth val="0"/>
                <c:extLst xmlns:c15="http://schemas.microsoft.com/office/drawing/2012/chart">
                  <c:ext xmlns:c16="http://schemas.microsoft.com/office/drawing/2014/chart" uri="{C3380CC4-5D6E-409C-BE32-E72D297353CC}">
                    <c16:uniqueId val="{0000003C-2492-4053-B82E-C186F4E84DB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Negatieve reacties (vb 'Gentenaar kloten')</c:v>
                      </c:pt>
                      <c:pt idx="1">
                        <c:v>Logiessector reguleren (hotelstop, airbnb,...)</c:v>
                      </c:pt>
                      <c:pt idx="2">
                        <c:v>Sociaal toerisme</c:v>
                      </c:pt>
                      <c:pt idx="3">
                        <c:v>Spreiding in ruimte</c:v>
                      </c:pt>
                      <c:pt idx="4">
                        <c:v>Aantrekken specifieke doelgroepen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D-2492-4053-B82E-C186F4E84DB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92-4053-B82E-C186F4E84DB4}"/>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92-4053-B82E-C186F4E84DB4}"/>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92-4053-B82E-C186F4E84DB4}"/>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492-4053-B82E-C186F4E84DB4}"/>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92-4053-B82E-C186F4E84DB4}"/>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Blad1!$B$2:$B$5</c:f>
              <c:numCache>
                <c:formatCode>###0%</c:formatCode>
                <c:ptCount val="4"/>
                <c:pt idx="0">
                  <c:v>0</c:v>
                </c:pt>
                <c:pt idx="1">
                  <c:v>0</c:v>
                </c:pt>
                <c:pt idx="2">
                  <c:v>6.7000000000000004E-2</c:v>
                </c:pt>
                <c:pt idx="3">
                  <c:v>0.35099999999999998</c:v>
                </c:pt>
              </c:numCache>
            </c:numRef>
          </c:val>
          <c:extLst>
            <c:ext xmlns:c16="http://schemas.microsoft.com/office/drawing/2014/chart" uri="{C3380CC4-5D6E-409C-BE32-E72D297353CC}">
              <c16:uniqueId val="{00000007-2492-4053-B82E-C186F4E84DB4}"/>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92-4053-B82E-C186F4E84DB4}"/>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492-4053-B82E-C186F4E84DB4}"/>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Blad1!$C$2:$C$5</c:f>
              <c:numCache>
                <c:formatCode>###0%</c:formatCode>
                <c:ptCount val="4"/>
                <c:pt idx="0">
                  <c:v>0</c:v>
                </c:pt>
                <c:pt idx="1">
                  <c:v>1.2E-2</c:v>
                </c:pt>
                <c:pt idx="2">
                  <c:v>3.5000000000000003E-2</c:v>
                </c:pt>
                <c:pt idx="3">
                  <c:v>9.0999999999999998E-2</c:v>
                </c:pt>
              </c:numCache>
            </c:numRef>
          </c:val>
          <c:extLst>
            <c:ext xmlns:c16="http://schemas.microsoft.com/office/drawing/2014/chart" uri="{C3380CC4-5D6E-409C-BE32-E72D297353CC}">
              <c16:uniqueId val="{0000000B-2492-4053-B82E-C186F4E84DB4}"/>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92-4053-B82E-C186F4E84DB4}"/>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92-4053-B82E-C186F4E84DB4}"/>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492-4053-B82E-C186F4E84DB4}"/>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Blad1!$D$2:$D$5</c:f>
              <c:numCache>
                <c:formatCode>###0%</c:formatCode>
                <c:ptCount val="4"/>
                <c:pt idx="0">
                  <c:v>2.8000000000000001E-2</c:v>
                </c:pt>
                <c:pt idx="1">
                  <c:v>0</c:v>
                </c:pt>
                <c:pt idx="2">
                  <c:v>3.1E-2</c:v>
                </c:pt>
                <c:pt idx="3">
                  <c:v>7.6999999999999999E-2</c:v>
                </c:pt>
              </c:numCache>
            </c:numRef>
          </c:val>
          <c:extLst>
            <c:ext xmlns:c16="http://schemas.microsoft.com/office/drawing/2014/chart" uri="{C3380CC4-5D6E-409C-BE32-E72D297353CC}">
              <c16:uniqueId val="{00000010-2492-4053-B82E-C186F4E84DB4}"/>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492-4053-B82E-C186F4E84DB4}"/>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492-4053-B82E-C186F4E84DB4}"/>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492-4053-B82E-C186F4E84DB4}"/>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492-4053-B82E-C186F4E84DB4}"/>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492-4053-B82E-C186F4E84DB4}"/>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Blad1!$E$2:$E$5</c:f>
              <c:numCache>
                <c:formatCode>###0%</c:formatCode>
                <c:ptCount val="4"/>
                <c:pt idx="0">
                  <c:v>2.1000000000000001E-2</c:v>
                </c:pt>
                <c:pt idx="1">
                  <c:v>7.0000000000000001E-3</c:v>
                </c:pt>
                <c:pt idx="2">
                  <c:v>2.4E-2</c:v>
                </c:pt>
                <c:pt idx="3">
                  <c:v>5.7000000000000002E-2</c:v>
                </c:pt>
              </c:numCache>
            </c:numRef>
          </c:val>
          <c:extLst>
            <c:ext xmlns:c16="http://schemas.microsoft.com/office/drawing/2014/chart" uri="{C3380CC4-5D6E-409C-BE32-E72D297353CC}">
              <c16:uniqueId val="{00000017-2492-4053-B82E-C186F4E84DB4}"/>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492-4053-B82E-C186F4E84DB4}"/>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492-4053-B82E-C186F4E84DB4}"/>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492-4053-B82E-C186F4E84DB4}"/>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2492-4053-B82E-C186F4E84DB4}"/>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492-4053-B82E-C186F4E84DB4}"/>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492-4053-B82E-C186F4E84DB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Contact met locals bevorderen</c:v>
                </c:pt>
                <c:pt idx="1">
                  <c:v>Spreiding in tijd</c:v>
                </c:pt>
                <c:pt idx="2">
                  <c:v>Andere</c:v>
                </c:pt>
                <c:pt idx="3">
                  <c:v>Weet niet</c:v>
                </c:pt>
              </c:strCache>
            </c:strRef>
          </c:cat>
          <c:val>
            <c:numRef>
              <c:f>Blad1!$F$2:$F$5</c:f>
              <c:numCache>
                <c:formatCode>###0%</c:formatCode>
                <c:ptCount val="4"/>
                <c:pt idx="0">
                  <c:v>5.0000000000000001E-3</c:v>
                </c:pt>
                <c:pt idx="1">
                  <c:v>2.1000000000000001E-2</c:v>
                </c:pt>
                <c:pt idx="2">
                  <c:v>6.7000000000000004E-2</c:v>
                </c:pt>
                <c:pt idx="3">
                  <c:v>0.107</c:v>
                </c:pt>
              </c:numCache>
            </c:numRef>
          </c:val>
          <c:extLst>
            <c:ext xmlns:c16="http://schemas.microsoft.com/office/drawing/2014/chart" uri="{C3380CC4-5D6E-409C-BE32-E72D297353CC}">
              <c16:uniqueId val="{0000001E-2492-4053-B82E-C186F4E84DB4}"/>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492-4053-B82E-C186F4E84DB4}"/>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492-4053-B82E-C186F4E84DB4}"/>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492-4053-B82E-C186F4E84DB4}"/>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2492-4053-B82E-C186F4E84DB4}"/>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7.0000000000000001E-3</c:v>
                </c:pt>
                <c:pt idx="1">
                  <c:v>1.0999999999999999E-2</c:v>
                </c:pt>
                <c:pt idx="2">
                  <c:v>5.2999999999999999E-2</c:v>
                </c:pt>
                <c:pt idx="3">
                  <c:v>0.15</c:v>
                </c:pt>
              </c:numCache>
            </c:numRef>
          </c:cat>
          <c:val>
            <c:numRef>
              <c:f>Blad1!$G$2:$G$5</c:f>
              <c:numCache>
                <c:formatCode>###0%</c:formatCode>
                <c:ptCount val="4"/>
                <c:pt idx="0">
                  <c:v>7.0000000000000001E-3</c:v>
                </c:pt>
                <c:pt idx="1">
                  <c:v>1.0999999999999999E-2</c:v>
                </c:pt>
                <c:pt idx="2">
                  <c:v>5.2999999999999999E-2</c:v>
                </c:pt>
                <c:pt idx="3">
                  <c:v>0.15</c:v>
                </c:pt>
              </c:numCache>
            </c:numRef>
          </c:val>
          <c:extLst>
            <c:ext xmlns:c16="http://schemas.microsoft.com/office/drawing/2014/chart" uri="{C3380CC4-5D6E-409C-BE32-E72D297353CC}">
              <c16:uniqueId val="{00000024-2492-4053-B82E-C186F4E84DB4}"/>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General</c:formatCode>
                <c:ptCount val="4"/>
                <c:pt idx="3" formatCode="0.0">
                  <c:v>3.66</c:v>
                </c:pt>
              </c:numCache>
            </c:numRef>
          </c:xVal>
          <c:yVal>
            <c:numRef>
              <c:f>Blad1!$N$2:$N$5</c:f>
              <c:numCache>
                <c:formatCode>###0%</c:formatCode>
                <c:ptCount val="4"/>
                <c:pt idx="0">
                  <c:v>3.0000000000000001E-3</c:v>
                </c:pt>
                <c:pt idx="1">
                  <c:v>0</c:v>
                </c:pt>
                <c:pt idx="2">
                  <c:v>3.2000000000000001E-2</c:v>
                </c:pt>
                <c:pt idx="3">
                  <c:v>0.112</c:v>
                </c:pt>
              </c:numCache>
            </c:numRef>
          </c:yVal>
          <c:smooth val="0"/>
          <c:extLst>
            <c:ext xmlns:c16="http://schemas.microsoft.com/office/drawing/2014/chart" uri="{C3380CC4-5D6E-409C-BE32-E72D297353CC}">
              <c16:uniqueId val="{00000025-2492-4053-B82E-C186F4E84DB4}"/>
            </c:ext>
          </c:extLst>
        </c:ser>
        <c:ser>
          <c:idx val="8"/>
          <c:order val="12"/>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pt idx="3" formatCode="0.0">
                  <c:v>3.8</c:v>
                </c:pt>
              </c:numCache>
            </c:numRef>
          </c:xVal>
          <c:yVal>
            <c:numRef>
              <c:f>Blad1!$O$2:$O$5</c:f>
              <c:numCache>
                <c:formatCode>###0%</c:formatCode>
                <c:ptCount val="4"/>
                <c:pt idx="0">
                  <c:v>1E-3</c:v>
                </c:pt>
                <c:pt idx="1">
                  <c:v>1E-3</c:v>
                </c:pt>
                <c:pt idx="2">
                  <c:v>3.9E-2</c:v>
                </c:pt>
                <c:pt idx="3">
                  <c:v>0.13500000000000001</c:v>
                </c:pt>
              </c:numCache>
            </c:numRef>
          </c:yVal>
          <c:smooth val="0"/>
          <c:extLst>
            <c:ext xmlns:c16="http://schemas.microsoft.com/office/drawing/2014/chart" uri="{C3380CC4-5D6E-409C-BE32-E72D297353CC}">
              <c16:uniqueId val="{00000026-2492-4053-B82E-C186F4E84DB4}"/>
            </c:ext>
          </c:extLst>
        </c:ser>
        <c:ser>
          <c:idx val="10"/>
          <c:order val="13"/>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numCache>
            </c:numRef>
          </c:xVal>
          <c:yVal>
            <c:numRef>
              <c:f>Blad1!$P$2:$P$5</c:f>
              <c:numCache>
                <c:formatCode>###0%</c:formatCode>
                <c:ptCount val="4"/>
                <c:pt idx="0">
                  <c:v>6.0000000000000001E-3</c:v>
                </c:pt>
                <c:pt idx="1">
                  <c:v>0</c:v>
                </c:pt>
                <c:pt idx="2">
                  <c:v>0.04</c:v>
                </c:pt>
                <c:pt idx="3">
                  <c:v>0.1</c:v>
                </c:pt>
              </c:numCache>
            </c:numRef>
          </c:yVal>
          <c:smooth val="0"/>
          <c:extLst>
            <c:ext xmlns:c16="http://schemas.microsoft.com/office/drawing/2014/chart" uri="{C3380CC4-5D6E-409C-BE32-E72D297353CC}">
              <c16:uniqueId val="{00000027-2492-4053-B82E-C186F4E84DB4}"/>
            </c:ext>
          </c:extLst>
        </c:ser>
        <c:ser>
          <c:idx val="12"/>
          <c:order val="14"/>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numCache>
            </c:numRef>
          </c:xVal>
          <c:yVal>
            <c:numRef>
              <c:f>Blad1!$Q$2:$Q$5</c:f>
              <c:numCache>
                <c:formatCode>###0%</c:formatCode>
                <c:ptCount val="4"/>
                <c:pt idx="0">
                  <c:v>0</c:v>
                </c:pt>
                <c:pt idx="1">
                  <c:v>0</c:v>
                </c:pt>
                <c:pt idx="2">
                  <c:v>2.3E-2</c:v>
                </c:pt>
                <c:pt idx="3">
                  <c:v>7.9000000000000001E-2</c:v>
                </c:pt>
              </c:numCache>
            </c:numRef>
          </c:yVal>
          <c:smooth val="0"/>
          <c:extLst>
            <c:ext xmlns:c16="http://schemas.microsoft.com/office/drawing/2014/chart" uri="{C3380CC4-5D6E-409C-BE32-E72D297353CC}">
              <c16:uniqueId val="{00000028-2492-4053-B82E-C186F4E84DB4}"/>
            </c:ext>
          </c:extLst>
        </c:ser>
        <c:ser>
          <c:idx val="14"/>
          <c:order val="15"/>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pt idx="2">
                  <c:v>3.2029999999999998</c:v>
                </c:pt>
              </c:numCache>
            </c:numRef>
          </c:xVal>
          <c:yVal>
            <c:numRef>
              <c:f>Blad1!$R$2:$R$5</c:f>
              <c:numCache>
                <c:formatCode>###0%</c:formatCode>
                <c:ptCount val="4"/>
                <c:pt idx="0">
                  <c:v>4.0000000000000001E-3</c:v>
                </c:pt>
                <c:pt idx="1">
                  <c:v>2E-3</c:v>
                </c:pt>
                <c:pt idx="2">
                  <c:v>1.2999999999999999E-2</c:v>
                </c:pt>
                <c:pt idx="3">
                  <c:v>0.10299999999999999</c:v>
                </c:pt>
              </c:numCache>
            </c:numRef>
          </c:yVal>
          <c:smooth val="0"/>
          <c:extLst>
            <c:ext xmlns:c16="http://schemas.microsoft.com/office/drawing/2014/chart" uri="{C3380CC4-5D6E-409C-BE32-E72D297353CC}">
              <c16:uniqueId val="{00000029-2492-4053-B82E-C186F4E84DB4}"/>
            </c:ext>
          </c:extLst>
        </c:ser>
        <c:ser>
          <c:idx val="16"/>
          <c:order val="16"/>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General</c:formatCode>
                <c:ptCount val="4"/>
              </c:numCache>
            </c:numRef>
          </c:xVal>
          <c:yVal>
            <c:numRef>
              <c:f>Blad1!$S$2:$S$5</c:f>
              <c:numCache>
                <c:formatCode>###0%</c:formatCode>
                <c:ptCount val="4"/>
                <c:pt idx="0">
                  <c:v>3.0000000000000001E-3</c:v>
                </c:pt>
                <c:pt idx="1">
                  <c:v>1E-3</c:v>
                </c:pt>
                <c:pt idx="2">
                  <c:v>2.8000000000000001E-2</c:v>
                </c:pt>
                <c:pt idx="3">
                  <c:v>0.108</c:v>
                </c:pt>
              </c:numCache>
            </c:numRef>
          </c:yVal>
          <c:smooth val="0"/>
          <c:extLst>
            <c:ext xmlns:c16="http://schemas.microsoft.com/office/drawing/2014/chart" uri="{C3380CC4-5D6E-409C-BE32-E72D297353CC}">
              <c16:uniqueId val="{0000002A-2492-4053-B82E-C186F4E84DB4}"/>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2492-4053-B82E-C186F4E84DB4}"/>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2492-4053-B82E-C186F4E84DB4}"/>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492-4053-B82E-C186F4E84DB4}"/>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492-4053-B82E-C186F4E84DB4}"/>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c:ext uri="{02D57815-91ED-43cb-92C2-25804820EDAC}">
                        <c15:formulaRef>
                          <c15:sqref>Blad1!$H$2:$H$5</c15:sqref>
                        </c15:formulaRef>
                      </c:ext>
                    </c:extLst>
                    <c:numCache>
                      <c:formatCode>General</c:formatCode>
                      <c:ptCount val="4"/>
                      <c:pt idx="3" formatCode="0.0">
                        <c:v>3.66</c:v>
                      </c:pt>
                    </c:numCache>
                  </c:numRef>
                </c:yVal>
                <c:smooth val="0"/>
                <c:extLst>
                  <c:ext xmlns:c16="http://schemas.microsoft.com/office/drawing/2014/chart" uri="{C3380CC4-5D6E-409C-BE32-E72D297353CC}">
                    <c16:uniqueId val="{00000030-2492-4053-B82E-C186F4E84DB4}"/>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2492-4053-B82E-C186F4E84DB4}"/>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2492-4053-B82E-C186F4E84DB4}"/>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pt idx="3" formatCode="0.0">
                        <c:v>3.8</c:v>
                      </c:pt>
                    </c:numCache>
                  </c:numRef>
                </c:yVal>
                <c:smooth val="0"/>
                <c:extLst xmlns:c15="http://schemas.microsoft.com/office/drawing/2012/chart">
                  <c:ext xmlns:c16="http://schemas.microsoft.com/office/drawing/2014/chart" uri="{C3380CC4-5D6E-409C-BE32-E72D297353CC}">
                    <c16:uniqueId val="{00000034-2492-4053-B82E-C186F4E84DB4}"/>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492-4053-B82E-C186F4E84DB4}"/>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2492-4053-B82E-C186F4E84DB4}"/>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492-4053-B82E-C186F4E84DB4}"/>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492-4053-B82E-C186F4E84DB4}"/>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492-4053-B82E-C186F4E84DB4}"/>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492-4053-B82E-C186F4E84DB4}"/>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B-2492-4053-B82E-C186F4E84DB4}"/>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C-2492-4053-B82E-C186F4E84DB4}"/>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Contact met locals bevorderen</c:v>
                      </c:pt>
                      <c:pt idx="1">
                        <c:v>Spreiding in tijd</c:v>
                      </c:pt>
                      <c:pt idx="2">
                        <c:v>Andere</c:v>
                      </c:pt>
                      <c:pt idx="3">
                        <c:v>Weet niet</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2">
                        <c:v>3.2029999999999998</c:v>
                      </c:pt>
                    </c:numCache>
                  </c:numRef>
                </c:yVal>
                <c:smooth val="0"/>
                <c:extLst xmlns:c15="http://schemas.microsoft.com/office/drawing/2012/chart">
                  <c:ext xmlns:c16="http://schemas.microsoft.com/office/drawing/2014/chart" uri="{C3380CC4-5D6E-409C-BE32-E72D297353CC}">
                    <c16:uniqueId val="{0000003D-2492-4053-B82E-C186F4E84DB4}"/>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3.6590694020601335E-3"/>
                  <c:y val="-3.9294522830796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F8-4889-8BC5-BE925B11B591}"/>
                </c:ext>
              </c:extLst>
            </c:dLbl>
            <c:dLbl>
              <c:idx val="1"/>
              <c:layout>
                <c:manualLayout>
                  <c:x val="-4.62962962962962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F8-4889-8BC5-BE925B11B591}"/>
                </c:ext>
              </c:extLst>
            </c:dLbl>
            <c:dLbl>
              <c:idx val="2"/>
              <c:layout>
                <c:manualLayout>
                  <c:x val="-4.4427687703729405E-3"/>
                  <c:y val="-6.4935562715253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F8-4889-8BC5-BE925B11B591}"/>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F8-4889-8BC5-BE925B11B591}"/>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7F8-4889-8BC5-BE925B11B591}"/>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7F8-4889-8BC5-BE925B11B591}"/>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Blad1!$B$2:$B$4</c:f>
              <c:numCache>
                <c:formatCode>###0%</c:formatCode>
                <c:ptCount val="3"/>
                <c:pt idx="0">
                  <c:v>0.4291456606835557</c:v>
                </c:pt>
                <c:pt idx="1">
                  <c:v>0.30691150063487083</c:v>
                </c:pt>
                <c:pt idx="2">
                  <c:v>0.26394283868155899</c:v>
                </c:pt>
              </c:numCache>
            </c:numRef>
          </c:val>
          <c:extLst>
            <c:ext xmlns:c16="http://schemas.microsoft.com/office/drawing/2014/chart" uri="{C3380CC4-5D6E-409C-BE32-E72D297353CC}">
              <c16:uniqueId val="{00000007-67F8-4889-8BC5-BE925B11B591}"/>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2.3148148148148147E-3"/>
                  <c:y val="-8.009013001861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7F8-4889-8BC5-BE925B11B591}"/>
                </c:ext>
              </c:extLst>
            </c:dLbl>
            <c:dLbl>
              <c:idx val="1"/>
              <c:layout>
                <c:manualLayout>
                  <c:x val="-6.2542302234345907E-3"/>
                  <c:y val="-7.76024886123764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46-40CE-B374-AFA1963914C1}"/>
                </c:ext>
              </c:extLst>
            </c:dLbl>
            <c:dLbl>
              <c:idx val="2"/>
              <c:layout>
                <c:manualLayout>
                  <c:x val="-2.5016920893738363E-3"/>
                  <c:y val="-7.19903344072880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7F8-4889-8BC5-BE925B11B591}"/>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Blad1!$C$2:$C$4</c:f>
              <c:numCache>
                <c:formatCode>###0%</c:formatCode>
                <c:ptCount val="3"/>
                <c:pt idx="0">
                  <c:v>0.44983818602695286</c:v>
                </c:pt>
                <c:pt idx="1">
                  <c:v>0.2459305322377294</c:v>
                </c:pt>
                <c:pt idx="2">
                  <c:v>0.30423128173534475</c:v>
                </c:pt>
              </c:numCache>
            </c:numRef>
          </c:val>
          <c:extLst>
            <c:ext xmlns:c16="http://schemas.microsoft.com/office/drawing/2014/chart" uri="{C3380CC4-5D6E-409C-BE32-E72D297353CC}">
              <c16:uniqueId val="{0000000B-67F8-4889-8BC5-BE925B11B591}"/>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073E-3"/>
                  <c:y val="-5.77938660481291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7F8-4889-8BC5-BE925B11B591}"/>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7F8-4889-8BC5-BE925B11B591}"/>
                </c:ext>
              </c:extLst>
            </c:dLbl>
            <c:dLbl>
              <c:idx val="2"/>
              <c:layout>
                <c:manualLayout>
                  <c:x val="0"/>
                  <c:y val="-5.6957378867646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7F8-4889-8BC5-BE925B11B591}"/>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Blad1!$D$2:$D$4</c:f>
              <c:numCache>
                <c:formatCode>###0%</c:formatCode>
                <c:ptCount val="3"/>
                <c:pt idx="0">
                  <c:v>0.26893620838977395</c:v>
                </c:pt>
                <c:pt idx="1">
                  <c:v>0.40164250182927985</c:v>
                </c:pt>
                <c:pt idx="2">
                  <c:v>0.32942128978093249</c:v>
                </c:pt>
              </c:numCache>
            </c:numRef>
          </c:val>
          <c:extLst>
            <c:ext xmlns:c16="http://schemas.microsoft.com/office/drawing/2014/chart" uri="{C3380CC4-5D6E-409C-BE32-E72D297353CC}">
              <c16:uniqueId val="{00000010-67F8-4889-8BC5-BE925B11B591}"/>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1574074074073651E-3"/>
                  <c:y val="-5.07974200974328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7F8-4889-8BC5-BE925B11B591}"/>
                </c:ext>
              </c:extLst>
            </c:dLbl>
            <c:dLbl>
              <c:idx val="1"/>
              <c:layout>
                <c:manualLayout>
                  <c:x val="1.1574074074073226E-3"/>
                  <c:y val="3.94687602901425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7F8-4889-8BC5-BE925B11B591}"/>
                </c:ext>
              </c:extLst>
            </c:dLbl>
            <c:dLbl>
              <c:idx val="2"/>
              <c:layout>
                <c:manualLayout>
                  <c:x val="-3.472222222222392E-3"/>
                  <c:y val="-3.7619229492277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7F8-4889-8BC5-BE925B11B591}"/>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7F8-4889-8BC5-BE925B11B591}"/>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7F8-4889-8BC5-BE925B11B591}"/>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Blad1!$E$2:$E$4</c:f>
              <c:numCache>
                <c:formatCode>###0%</c:formatCode>
                <c:ptCount val="3"/>
                <c:pt idx="0">
                  <c:v>0.33207494710740804</c:v>
                </c:pt>
                <c:pt idx="1">
                  <c:v>0.36410882885291324</c:v>
                </c:pt>
                <c:pt idx="2">
                  <c:v>0.3038162240396865</c:v>
                </c:pt>
              </c:numCache>
            </c:numRef>
          </c:val>
          <c:extLst>
            <c:ext xmlns:c16="http://schemas.microsoft.com/office/drawing/2014/chart" uri="{C3380CC4-5D6E-409C-BE32-E72D297353CC}">
              <c16:uniqueId val="{00000017-67F8-4889-8BC5-BE925B11B591}"/>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7F8-4889-8BC5-BE925B11B591}"/>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7F8-4889-8BC5-BE925B11B591}"/>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7F8-4889-8BC5-BE925B11B591}"/>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7F8-4889-8BC5-BE925B11B591}"/>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Ja, ik wil meer betrokken worden</c:v>
                </c:pt>
                <c:pt idx="1">
                  <c:v>Het gebeurt nu zoals ik wil</c:v>
                </c:pt>
                <c:pt idx="2">
                  <c:v>Nee, het interesseert me niet</c:v>
                </c:pt>
              </c:strCache>
            </c:strRef>
          </c:cat>
          <c:val>
            <c:numRef>
              <c:f>Blad1!$F$2:$F$4</c:f>
              <c:numCache>
                <c:formatCode>###0%</c:formatCode>
                <c:ptCount val="3"/>
                <c:pt idx="0">
                  <c:v>0.44397253555868466</c:v>
                </c:pt>
                <c:pt idx="1">
                  <c:v>0.28283016350261247</c:v>
                </c:pt>
                <c:pt idx="2">
                  <c:v>0.27319730093873162</c:v>
                </c:pt>
              </c:numCache>
            </c:numRef>
          </c:val>
          <c:extLst>
            <c:ext xmlns:c16="http://schemas.microsoft.com/office/drawing/2014/chart" uri="{C3380CC4-5D6E-409C-BE32-E72D297353CC}">
              <c16:uniqueId val="{0000001D-67F8-4889-8BC5-BE925B11B591}"/>
            </c:ext>
          </c:extLst>
        </c:ser>
        <c:ser>
          <c:idx val="15"/>
          <c:order val="5"/>
          <c:tx>
            <c:strRef>
              <c:f>Blad1!$G$1</c:f>
              <c:strCache>
                <c:ptCount val="1"/>
                <c:pt idx="0">
                  <c:v>TOTAAL 2023</c:v>
                </c:pt>
              </c:strCache>
            </c:strRef>
          </c:tx>
          <c:spPr>
            <a:solidFill>
              <a:schemeClr val="tx1"/>
            </a:solidFill>
            <a:ln w="25400">
              <a:noFill/>
            </a:ln>
            <a:effectLst/>
          </c:spPr>
          <c:invertIfNegative val="0"/>
          <c:dLbls>
            <c:dLbl>
              <c:idx val="1"/>
              <c:layout>
                <c:manualLayout>
                  <c:x val="1.2508460446869181E-3"/>
                  <c:y val="-3.8801244306188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A7-4CE7-BD90-1DADA7D3100B}"/>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0.40506332993599736</c:v>
                </c:pt>
                <c:pt idx="1">
                  <c:v>0.30429275319112847</c:v>
                </c:pt>
                <c:pt idx="2">
                  <c:v>0.29064391687284552</c:v>
                </c:pt>
              </c:numCache>
            </c:numRef>
          </c:cat>
          <c:val>
            <c:numRef>
              <c:f>Blad1!$G$2:$G$4</c:f>
              <c:numCache>
                <c:formatCode>###0%</c:formatCode>
                <c:ptCount val="3"/>
                <c:pt idx="0">
                  <c:v>0.40506332993599736</c:v>
                </c:pt>
                <c:pt idx="1">
                  <c:v>0.30429275319112847</c:v>
                </c:pt>
                <c:pt idx="2">
                  <c:v>0.29064391687284552</c:v>
                </c:pt>
              </c:numCache>
            </c:numRef>
          </c:val>
          <c:extLst>
            <c:ext xmlns:c16="http://schemas.microsoft.com/office/drawing/2014/chart" uri="{C3380CC4-5D6E-409C-BE32-E72D297353CC}">
              <c16:uniqueId val="{0000001E-67F8-4889-8BC5-BE925B11B591}"/>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pt idx="0" formatCode="_(* #,##0.00_);_(* \(#,##0.00\);_(* &quot;-&quot;??_);_(@_)">
                  <c:v>0.67</c:v>
                </c:pt>
                <c:pt idx="2" formatCode="_(* #,##0.00_);_(* \(#,##0.00\);_(* &quot;-&quot;??_);_(@_)">
                  <c:v>2.67</c:v>
                </c:pt>
              </c:numCache>
            </c:numRef>
          </c:xVal>
          <c:yVal>
            <c:numRef>
              <c:f>Blad1!$N$2:$N$4</c:f>
              <c:numCache>
                <c:formatCode>###0%</c:formatCode>
                <c:ptCount val="3"/>
                <c:pt idx="0">
                  <c:v>0.377</c:v>
                </c:pt>
                <c:pt idx="1">
                  <c:v>0.318</c:v>
                </c:pt>
                <c:pt idx="2">
                  <c:v>0.30499999999999999</c:v>
                </c:pt>
              </c:numCache>
            </c:numRef>
          </c:yVal>
          <c:smooth val="0"/>
          <c:extLst>
            <c:ext xmlns:c16="http://schemas.microsoft.com/office/drawing/2014/chart" uri="{C3380CC4-5D6E-409C-BE32-E72D297353CC}">
              <c16:uniqueId val="{0000001F-67F8-4889-8BC5-BE925B11B591}"/>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c:formatCode>
                <c:ptCount val="3"/>
                <c:pt idx="0">
                  <c:v>0.32100000000000001</c:v>
                </c:pt>
                <c:pt idx="1">
                  <c:v>0.317</c:v>
                </c:pt>
                <c:pt idx="2">
                  <c:v>0.36299999999999999</c:v>
                </c:pt>
              </c:numCache>
            </c:numRef>
          </c:yVal>
          <c:smooth val="0"/>
          <c:extLst>
            <c:ext xmlns:c16="http://schemas.microsoft.com/office/drawing/2014/chart" uri="{C3380CC4-5D6E-409C-BE32-E72D297353CC}">
              <c16:uniqueId val="{00000020-67F8-4889-8BC5-BE925B11B591}"/>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0.27100000000000002</c:v>
                </c:pt>
                <c:pt idx="1">
                  <c:v>0.39700000000000002</c:v>
                </c:pt>
                <c:pt idx="2">
                  <c:v>0.33300000000000002</c:v>
                </c:pt>
              </c:numCache>
            </c:numRef>
          </c:yVal>
          <c:smooth val="0"/>
          <c:extLst>
            <c:ext xmlns:c16="http://schemas.microsoft.com/office/drawing/2014/chart" uri="{C3380CC4-5D6E-409C-BE32-E72D297353CC}">
              <c16:uniqueId val="{00000021-67F8-4889-8BC5-BE925B11B591}"/>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1">
                  <c:v>2.0699999999999998</c:v>
                </c:pt>
              </c:numCache>
            </c:numRef>
          </c:xVal>
          <c:yVal>
            <c:numRef>
              <c:f>Blad1!$Q$2:$Q$4</c:f>
              <c:numCache>
                <c:formatCode>###0%</c:formatCode>
                <c:ptCount val="3"/>
                <c:pt idx="0">
                  <c:v>0.26700000000000002</c:v>
                </c:pt>
                <c:pt idx="1">
                  <c:v>0.41099999999999998</c:v>
                </c:pt>
                <c:pt idx="2">
                  <c:v>0.32200000000000001</c:v>
                </c:pt>
              </c:numCache>
            </c:numRef>
          </c:yVal>
          <c:smooth val="0"/>
          <c:extLst>
            <c:ext xmlns:c16="http://schemas.microsoft.com/office/drawing/2014/chart" uri="{C3380CC4-5D6E-409C-BE32-E72D297353CC}">
              <c16:uniqueId val="{00000022-67F8-4889-8BC5-BE925B11B591}"/>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###0%</c:formatCode>
                <c:ptCount val="3"/>
                <c:pt idx="0">
                  <c:v>0.26600000000000001</c:v>
                </c:pt>
                <c:pt idx="1">
                  <c:v>0.42</c:v>
                </c:pt>
                <c:pt idx="2">
                  <c:v>0.315</c:v>
                </c:pt>
              </c:numCache>
            </c:numRef>
          </c:yVal>
          <c:smooth val="0"/>
          <c:extLst>
            <c:ext xmlns:c16="http://schemas.microsoft.com/office/drawing/2014/chart" uri="{C3380CC4-5D6E-409C-BE32-E72D297353CC}">
              <c16:uniqueId val="{00000023-67F8-4889-8BC5-BE925B11B591}"/>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numCache>
            </c:numRef>
          </c:xVal>
          <c:yVal>
            <c:numRef>
              <c:f>Blad1!$S$2:$S$4</c:f>
              <c:numCache>
                <c:formatCode>###0%</c:formatCode>
                <c:ptCount val="3"/>
                <c:pt idx="0">
                  <c:v>0.30499999999999999</c:v>
                </c:pt>
                <c:pt idx="1">
                  <c:v>0.36699999999999999</c:v>
                </c:pt>
                <c:pt idx="2">
                  <c:v>0.32800000000000001</c:v>
                </c:pt>
              </c:numCache>
            </c:numRef>
          </c:yVal>
          <c:smooth val="0"/>
          <c:extLst>
            <c:ext xmlns:c16="http://schemas.microsoft.com/office/drawing/2014/chart" uri="{C3380CC4-5D6E-409C-BE32-E72D297353CC}">
              <c16:uniqueId val="{00000024-67F8-4889-8BC5-BE925B11B591}"/>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7F8-4889-8BC5-BE925B11B591}"/>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7F8-4889-8BC5-BE925B11B591}"/>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7F8-4889-8BC5-BE925B11B591}"/>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7F8-4889-8BC5-BE925B11B591}"/>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7F8-4889-8BC5-BE925B11B59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c:ext uri="{02D57815-91ED-43cb-92C2-25804820EDAC}">
                        <c15:formulaRef>
                          <c15:sqref>Blad1!$H$2:$H$4</c15:sqref>
                        </c15:formulaRef>
                      </c:ext>
                    </c:extLst>
                    <c:numCache>
                      <c:formatCode>General</c:formatCode>
                      <c:ptCount val="3"/>
                      <c:pt idx="0" formatCode="_(* #,##0.00_);_(* \(#,##0.00\);_(* &quot;-&quot;??_);_(@_)">
                        <c:v>0.67</c:v>
                      </c:pt>
                      <c:pt idx="2" formatCode="_(* #,##0.00_);_(* \(#,##0.00\);_(* &quot;-&quot;??_);_(@_)">
                        <c:v>2.67</c:v>
                      </c:pt>
                    </c:numCache>
                  </c:numRef>
                </c:yVal>
                <c:smooth val="0"/>
                <c:extLst>
                  <c:ext xmlns:c16="http://schemas.microsoft.com/office/drawing/2014/chart" uri="{C3380CC4-5D6E-409C-BE32-E72D297353CC}">
                    <c16:uniqueId val="{0000002A-67F8-4889-8BC5-BE925B11B591}"/>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7F8-4889-8BC5-BE925B11B591}"/>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7F8-4889-8BC5-BE925B11B591}"/>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7F8-4889-8BC5-BE925B11B59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E-67F8-4889-8BC5-BE925B11B591}"/>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7F8-4889-8BC5-BE925B11B591}"/>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7F8-4889-8BC5-BE925B11B591}"/>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7F8-4889-8BC5-BE925B11B591}"/>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7F8-4889-8BC5-BE925B11B591}"/>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7F8-4889-8BC5-BE925B11B591}"/>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7F8-4889-8BC5-BE925B11B59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67F8-4889-8BC5-BE925B11B591}"/>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numCache>
                  </c:numRef>
                </c:yVal>
                <c:smooth val="0"/>
                <c:extLst xmlns:c15="http://schemas.microsoft.com/office/drawing/2012/chart">
                  <c:ext xmlns:c16="http://schemas.microsoft.com/office/drawing/2014/chart" uri="{C3380CC4-5D6E-409C-BE32-E72D297353CC}">
                    <c16:uniqueId val="{00000036-67F8-4889-8BC5-BE925B11B591}"/>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Ja, ik wil meer betrokken worden</c:v>
                      </c:pt>
                      <c:pt idx="1">
                        <c:v>Het gebeurt nu zoals ik wil</c:v>
                      </c:pt>
                      <c:pt idx="2">
                        <c:v>Nee, het interesseert me niet</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7-67F8-4889-8BC5-BE925B11B591}"/>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E5F-4C77-829F-99D5BAB62FEC}"/>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5F-4C77-829F-99D5BAB62FEC}"/>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5F-4C77-829F-99D5BAB62FEC}"/>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E5F-4C77-829F-99D5BAB62FEC}"/>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5F-4C77-829F-99D5BAB62FEC}"/>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E5F-4C77-829F-99D5BAB62FEC}"/>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E5F-4C77-829F-99D5BAB62F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cat>
          <c:val>
            <c:numRef>
              <c:f>Blad1!$B$2:$B$7</c:f>
              <c:numCache>
                <c:formatCode>###0%</c:formatCode>
                <c:ptCount val="6"/>
                <c:pt idx="0">
                  <c:v>0.57379525758673067</c:v>
                </c:pt>
                <c:pt idx="1">
                  <c:v>0.44350648687822752</c:v>
                </c:pt>
                <c:pt idx="2">
                  <c:v>0.24101993528432769</c:v>
                </c:pt>
                <c:pt idx="3">
                  <c:v>0.15621586860881548</c:v>
                </c:pt>
                <c:pt idx="4">
                  <c:v>0.13465758877989392</c:v>
                </c:pt>
                <c:pt idx="5">
                  <c:v>6.1653413904681563E-2</c:v>
                </c:pt>
              </c:numCache>
            </c:numRef>
          </c:val>
          <c:extLst>
            <c:ext xmlns:c16="http://schemas.microsoft.com/office/drawing/2014/chart" uri="{C3380CC4-5D6E-409C-BE32-E72D297353CC}">
              <c16:uniqueId val="{00000007-8E5F-4C77-829F-99D5BAB62FEC}"/>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E5F-4C77-829F-99D5BAB62FEC}"/>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E5F-4C77-829F-99D5BAB62FEC}"/>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E5F-4C77-829F-99D5BAB62F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cat>
          <c:val>
            <c:numRef>
              <c:f>Blad1!$C$2:$C$7</c:f>
              <c:numCache>
                <c:formatCode>###0%</c:formatCode>
                <c:ptCount val="6"/>
                <c:pt idx="0">
                  <c:v>0.5445325290236861</c:v>
                </c:pt>
                <c:pt idx="1">
                  <c:v>0.39465094502882453</c:v>
                </c:pt>
                <c:pt idx="2">
                  <c:v>0.24221664281520339</c:v>
                </c:pt>
                <c:pt idx="3">
                  <c:v>0.19460841483535515</c:v>
                </c:pt>
                <c:pt idx="4">
                  <c:v>0.16942571236985932</c:v>
                </c:pt>
                <c:pt idx="5">
                  <c:v>7.9990012102478053E-2</c:v>
                </c:pt>
              </c:numCache>
            </c:numRef>
          </c:val>
          <c:extLst>
            <c:ext xmlns:c16="http://schemas.microsoft.com/office/drawing/2014/chart" uri="{C3380CC4-5D6E-409C-BE32-E72D297353CC}">
              <c16:uniqueId val="{0000000B-8E5F-4C77-829F-99D5BAB62FEC}"/>
            </c:ext>
          </c:extLst>
        </c:ser>
        <c:ser>
          <c:idx val="2"/>
          <c:order val="2"/>
          <c:tx>
            <c:strRef>
              <c:f>Blad1!$D$1</c:f>
              <c:strCache>
                <c:ptCount val="1"/>
                <c:pt idx="0">
                  <c:v>LEUVEN 2023</c:v>
                </c:pt>
              </c:strCache>
            </c:strRef>
          </c:tx>
          <c:spPr>
            <a:solidFill>
              <a:srgbClr val="BFBFBF"/>
            </a:solidFill>
            <a:ln>
              <a:noFill/>
            </a:ln>
            <a:effectLst/>
          </c:spPr>
          <c:invertIfNegative val="0"/>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cat>
          <c:val>
            <c:numRef>
              <c:f>Blad1!$D$2:$D$7</c:f>
              <c:numCache>
                <c:formatCode>###0%</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10-8E5F-4C77-829F-99D5BAB62FEC}"/>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E5F-4C77-829F-99D5BAB62FEC}"/>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E5F-4C77-829F-99D5BAB62FEC}"/>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E5F-4C77-829F-99D5BAB62FEC}"/>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E5F-4C77-829F-99D5BAB62FEC}"/>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E5F-4C77-829F-99D5BAB62FEC}"/>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E5F-4C77-829F-99D5BAB62F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cat>
          <c:val>
            <c:numRef>
              <c:f>Blad1!$E$2:$E$7</c:f>
              <c:numCache>
                <c:formatCode>###0%</c:formatCode>
                <c:ptCount val="6"/>
                <c:pt idx="0">
                  <c:v>0.53853655809063539</c:v>
                </c:pt>
                <c:pt idx="1">
                  <c:v>0.42463253172566129</c:v>
                </c:pt>
                <c:pt idx="2">
                  <c:v>0.22362246075511438</c:v>
                </c:pt>
                <c:pt idx="3">
                  <c:v>0.17192080274336485</c:v>
                </c:pt>
                <c:pt idx="4">
                  <c:v>0.15717431418734093</c:v>
                </c:pt>
                <c:pt idx="5">
                  <c:v>9.9624248615196309E-2</c:v>
                </c:pt>
              </c:numCache>
            </c:numRef>
          </c:val>
          <c:extLst>
            <c:ext xmlns:c16="http://schemas.microsoft.com/office/drawing/2014/chart" uri="{C3380CC4-5D6E-409C-BE32-E72D297353CC}">
              <c16:uniqueId val="{00000017-8E5F-4C77-829F-99D5BAB62FEC}"/>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E5F-4C77-829F-99D5BAB62FEC}"/>
                </c:ext>
              </c:extLst>
            </c:dLbl>
            <c:dLbl>
              <c:idx val="1"/>
              <c:layout>
                <c:manualLayout>
                  <c:x val="-2.3343284437930254E-3"/>
                  <c:y val="-9.798294016714252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E5F-4C77-829F-99D5BAB62FEC}"/>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8E5F-4C77-829F-99D5BAB62FEC}"/>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E5F-4C77-829F-99D5BAB62FEC}"/>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8E5F-4C77-829F-99D5BAB62FEC}"/>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E5F-4C77-829F-99D5BAB62FE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Blad1!$A$2:$A$7</c:f>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cat>
          <c:val>
            <c:numRef>
              <c:f>Blad1!$F$2:$F$7</c:f>
              <c:numCache>
                <c:formatCode>###0%</c:formatCode>
                <c:ptCount val="6"/>
                <c:pt idx="0">
                  <c:v>0.43279363807325927</c:v>
                </c:pt>
                <c:pt idx="1">
                  <c:v>0.37159833670344183</c:v>
                </c:pt>
                <c:pt idx="2">
                  <c:v>0.31280287240640986</c:v>
                </c:pt>
                <c:pt idx="3">
                  <c:v>0.23254421517191898</c:v>
                </c:pt>
                <c:pt idx="4">
                  <c:v>0.12294237947216186</c:v>
                </c:pt>
                <c:pt idx="5">
                  <c:v>0.11164299261631964</c:v>
                </c:pt>
              </c:numCache>
            </c:numRef>
          </c:val>
          <c:extLst>
            <c:ext xmlns:c16="http://schemas.microsoft.com/office/drawing/2014/chart" uri="{C3380CC4-5D6E-409C-BE32-E72D297353CC}">
              <c16:uniqueId val="{0000001E-8E5F-4C77-829F-99D5BAB62FEC}"/>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8E5F-4C77-829F-99D5BAB62FEC}"/>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8E5F-4C77-829F-99D5BAB62FEC}"/>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8E5F-4C77-829F-99D5BAB62FEC}"/>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8E5F-4C77-829F-99D5BAB62FEC}"/>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8E5F-4C77-829F-99D5BAB62FEC}"/>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Blad1!$G$2:$G$7</c:f>
              <c:numCache>
                <c:formatCode>###0%</c:formatCode>
                <c:ptCount val="6"/>
                <c:pt idx="0">
                  <c:v>0.5104878497258899</c:v>
                </c:pt>
                <c:pt idx="1">
                  <c:v>0.40154368138379792</c:v>
                </c:pt>
                <c:pt idx="2">
                  <c:v>0.26445692628329714</c:v>
                </c:pt>
                <c:pt idx="3">
                  <c:v>0.1963626727170768</c:v>
                </c:pt>
                <c:pt idx="4">
                  <c:v>0.14342294707013672</c:v>
                </c:pt>
                <c:pt idx="5">
                  <c:v>8.989566238155218E-2</c:v>
                </c:pt>
              </c:numCache>
            </c:numRef>
          </c:cat>
          <c:val>
            <c:numRef>
              <c:f>Blad1!$G$2:$G$7</c:f>
              <c:numCache>
                <c:formatCode>###0%</c:formatCode>
                <c:ptCount val="6"/>
                <c:pt idx="0">
                  <c:v>0.5104878497258899</c:v>
                </c:pt>
                <c:pt idx="1">
                  <c:v>0.40154368138379792</c:v>
                </c:pt>
                <c:pt idx="2">
                  <c:v>0.26445692628329714</c:v>
                </c:pt>
                <c:pt idx="3">
                  <c:v>0.1963626727170768</c:v>
                </c:pt>
                <c:pt idx="4">
                  <c:v>0.14342294707013672</c:v>
                </c:pt>
                <c:pt idx="5">
                  <c:v>8.989566238155218E-2</c:v>
                </c:pt>
              </c:numCache>
            </c:numRef>
          </c:val>
          <c:extLst>
            <c:ext xmlns:c16="http://schemas.microsoft.com/office/drawing/2014/chart" uri="{C3380CC4-5D6E-409C-BE32-E72D297353CC}">
              <c16:uniqueId val="{00000024-8E5F-4C77-829F-99D5BAB62FEC}"/>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Blad1!$H$2:$H$7</c:f>
              <c:numCache>
                <c:formatCode>0.0</c:formatCode>
                <c:ptCount val="6"/>
                <c:pt idx="0">
                  <c:v>0.66</c:v>
                </c:pt>
                <c:pt idx="1">
                  <c:v>1.66</c:v>
                </c:pt>
                <c:pt idx="3">
                  <c:v>3.66</c:v>
                </c:pt>
                <c:pt idx="4">
                  <c:v>5.66</c:v>
                </c:pt>
              </c:numCache>
            </c:numRef>
          </c:xVal>
          <c:yVal>
            <c:numRef>
              <c:f>Blad1!$N$2:$N$7</c:f>
              <c:numCache>
                <c:formatCode>###0%</c:formatCode>
                <c:ptCount val="6"/>
                <c:pt idx="0">
                  <c:v>0.45600000000000002</c:v>
                </c:pt>
                <c:pt idx="1">
                  <c:v>0.36199999999999999</c:v>
                </c:pt>
                <c:pt idx="2">
                  <c:v>0.217</c:v>
                </c:pt>
                <c:pt idx="3">
                  <c:v>0.20799999999999999</c:v>
                </c:pt>
                <c:pt idx="4">
                  <c:v>2.5000000000000001E-2</c:v>
                </c:pt>
                <c:pt idx="5">
                  <c:v>9.5000000000000001E-2</c:v>
                </c:pt>
              </c:numCache>
            </c:numRef>
          </c:yVal>
          <c:smooth val="0"/>
          <c:extLst>
            <c:ext xmlns:c16="http://schemas.microsoft.com/office/drawing/2014/chart" uri="{C3380CC4-5D6E-409C-BE32-E72D297353CC}">
              <c16:uniqueId val="{00000025-8E5F-4C77-829F-99D5BAB62FEC}"/>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Blad1!$I$2:$I$7</c:f>
              <c:numCache>
                <c:formatCode>General</c:formatCode>
                <c:ptCount val="6"/>
                <c:pt idx="0">
                  <c:v>0.8</c:v>
                </c:pt>
                <c:pt idx="3" formatCode="0.0">
                  <c:v>3.8</c:v>
                </c:pt>
                <c:pt idx="4" formatCode="0.0">
                  <c:v>5.8</c:v>
                </c:pt>
              </c:numCache>
            </c:numRef>
          </c:xVal>
          <c:yVal>
            <c:numRef>
              <c:f>Blad1!$O$2:$O$7</c:f>
              <c:numCache>
                <c:formatCode>###0%</c:formatCode>
                <c:ptCount val="6"/>
                <c:pt idx="0">
                  <c:v>0.46200000000000002</c:v>
                </c:pt>
                <c:pt idx="1">
                  <c:v>0.36799999999999999</c:v>
                </c:pt>
                <c:pt idx="2">
                  <c:v>0.23499999999999999</c:v>
                </c:pt>
                <c:pt idx="3">
                  <c:v>0.23599999999999999</c:v>
                </c:pt>
                <c:pt idx="4">
                  <c:v>1.6E-2</c:v>
                </c:pt>
                <c:pt idx="5">
                  <c:v>9.8000000000000004E-2</c:v>
                </c:pt>
              </c:numCache>
            </c:numRef>
          </c:yVal>
          <c:smooth val="0"/>
          <c:extLst>
            <c:ext xmlns:c16="http://schemas.microsoft.com/office/drawing/2014/chart" uri="{C3380CC4-5D6E-409C-BE32-E72D297353CC}">
              <c16:uniqueId val="{00000026-8E5F-4C77-829F-99D5BAB62FEC}"/>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Blad1!$J$2:$J$7</c:f>
              <c:numCache>
                <c:formatCode>General</c:formatCode>
                <c:ptCount val="6"/>
              </c:numCache>
            </c:numRef>
          </c:xVal>
          <c:yVal>
            <c:numRef>
              <c:f>Blad1!$P$2:$P$7</c:f>
              <c:numCache>
                <c:formatCode>###0%</c:formatCode>
                <c:ptCount val="6"/>
                <c:pt idx="0">
                  <c:v>0.44900000000000001</c:v>
                </c:pt>
                <c:pt idx="1">
                  <c:v>0.36199999999999999</c:v>
                </c:pt>
                <c:pt idx="2">
                  <c:v>0.23400000000000001</c:v>
                </c:pt>
                <c:pt idx="3">
                  <c:v>0.19700000000000001</c:v>
                </c:pt>
                <c:pt idx="4">
                  <c:v>1.4E-2</c:v>
                </c:pt>
                <c:pt idx="5">
                  <c:v>9.6000000000000002E-2</c:v>
                </c:pt>
              </c:numCache>
            </c:numRef>
          </c:yVal>
          <c:smooth val="0"/>
          <c:extLst>
            <c:ext xmlns:c16="http://schemas.microsoft.com/office/drawing/2014/chart" uri="{C3380CC4-5D6E-409C-BE32-E72D297353CC}">
              <c16:uniqueId val="{00000027-8E5F-4C77-829F-99D5BAB62FEC}"/>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Blad1!$K$2:$K$7</c:f>
              <c:numCache>
                <c:formatCode>General</c:formatCode>
                <c:ptCount val="6"/>
                <c:pt idx="0">
                  <c:v>1.07</c:v>
                </c:pt>
                <c:pt idx="1">
                  <c:v>2.0699999999999998</c:v>
                </c:pt>
                <c:pt idx="2">
                  <c:v>3.07</c:v>
                </c:pt>
                <c:pt idx="4" formatCode="0.0">
                  <c:v>6.07</c:v>
                </c:pt>
              </c:numCache>
            </c:numRef>
          </c:xVal>
          <c:yVal>
            <c:numRef>
              <c:f>Blad1!$Q$2:$Q$7</c:f>
              <c:numCache>
                <c:formatCode>###0%</c:formatCode>
                <c:ptCount val="6"/>
                <c:pt idx="0">
                  <c:v>0.49399999999999999</c:v>
                </c:pt>
                <c:pt idx="1">
                  <c:v>0.40200000000000002</c:v>
                </c:pt>
                <c:pt idx="2">
                  <c:v>0.157</c:v>
                </c:pt>
                <c:pt idx="3">
                  <c:v>0.18</c:v>
                </c:pt>
                <c:pt idx="4">
                  <c:v>2.5000000000000001E-2</c:v>
                </c:pt>
                <c:pt idx="5">
                  <c:v>0.10100000000000001</c:v>
                </c:pt>
              </c:numCache>
            </c:numRef>
          </c:yVal>
          <c:smooth val="0"/>
          <c:extLst>
            <c:ext xmlns:c16="http://schemas.microsoft.com/office/drawing/2014/chart" uri="{C3380CC4-5D6E-409C-BE32-E72D297353CC}">
              <c16:uniqueId val="{00000028-8E5F-4C77-829F-99D5BAB62FEC}"/>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Blad1!$L$2:$L$7</c:f>
              <c:numCache>
                <c:formatCode>General</c:formatCode>
                <c:ptCount val="6"/>
                <c:pt idx="1">
                  <c:v>2.2029999999999998</c:v>
                </c:pt>
                <c:pt idx="2">
                  <c:v>3.2029999999999998</c:v>
                </c:pt>
                <c:pt idx="4" formatCode="0.0">
                  <c:v>6.2030000000000003</c:v>
                </c:pt>
              </c:numCache>
            </c:numRef>
          </c:xVal>
          <c:yVal>
            <c:numRef>
              <c:f>Blad1!$R$2:$R$7</c:f>
              <c:numCache>
                <c:formatCode>###0%</c:formatCode>
                <c:ptCount val="6"/>
                <c:pt idx="0">
                  <c:v>0.46200000000000002</c:v>
                </c:pt>
                <c:pt idx="1">
                  <c:v>0.307</c:v>
                </c:pt>
                <c:pt idx="2">
                  <c:v>0.252</c:v>
                </c:pt>
                <c:pt idx="3">
                  <c:v>0.216</c:v>
                </c:pt>
                <c:pt idx="4">
                  <c:v>1.4E-2</c:v>
                </c:pt>
                <c:pt idx="5">
                  <c:v>0.08</c:v>
                </c:pt>
              </c:numCache>
            </c:numRef>
          </c:yVal>
          <c:smooth val="0"/>
          <c:extLst>
            <c:ext xmlns:c16="http://schemas.microsoft.com/office/drawing/2014/chart" uri="{C3380CC4-5D6E-409C-BE32-E72D297353CC}">
              <c16:uniqueId val="{00000029-8E5F-4C77-829F-99D5BAB62FEC}"/>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Blad1!$M$2:$M$7</c:f>
              <c:numCache>
                <c:formatCode>General</c:formatCode>
                <c:ptCount val="6"/>
                <c:pt idx="0" formatCode="0.0">
                  <c:v>1.34</c:v>
                </c:pt>
                <c:pt idx="4" formatCode="0.0">
                  <c:v>6.34</c:v>
                </c:pt>
              </c:numCache>
            </c:numRef>
          </c:xVal>
          <c:yVal>
            <c:numRef>
              <c:f>Blad1!$S$2:$S$7</c:f>
              <c:numCache>
                <c:formatCode>###0%</c:formatCode>
                <c:ptCount val="6"/>
                <c:pt idx="0">
                  <c:v>0.46300000000000002</c:v>
                </c:pt>
                <c:pt idx="1">
                  <c:v>0.35599999999999998</c:v>
                </c:pt>
                <c:pt idx="2">
                  <c:v>0.224</c:v>
                </c:pt>
                <c:pt idx="3">
                  <c:v>0.21</c:v>
                </c:pt>
                <c:pt idx="4">
                  <c:v>1.7999999999999999E-2</c:v>
                </c:pt>
                <c:pt idx="5">
                  <c:v>9.3000000000000013E-2</c:v>
                </c:pt>
              </c:numCache>
            </c:numRef>
          </c:yVal>
          <c:smooth val="0"/>
          <c:extLst>
            <c:ext xmlns:c16="http://schemas.microsoft.com/office/drawing/2014/chart" uri="{C3380CC4-5D6E-409C-BE32-E72D297353CC}">
              <c16:uniqueId val="{0000002A-8E5F-4C77-829F-99D5BAB62FEC}"/>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B-8E5F-4C77-829F-99D5BAB62FEC}"/>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8E5F-4C77-829F-99D5BAB62FEC}"/>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8E5F-4C77-829F-99D5BAB62FEC}"/>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8E5F-4C77-829F-99D5BAB62FEC}"/>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8E5F-4C77-829F-99D5BAB62F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xVal>
                <c:yVal>
                  <c:numRef>
                    <c:extLst>
                      <c:ext uri="{02D57815-91ED-43cb-92C2-25804820EDAC}">
                        <c15:formulaRef>
                          <c15:sqref>Blad1!$H$2:$H$7</c15:sqref>
                        </c15:formulaRef>
                      </c:ext>
                    </c:extLst>
                    <c:numCache>
                      <c:formatCode>0.0</c:formatCode>
                      <c:ptCount val="6"/>
                      <c:pt idx="0">
                        <c:v>0.66</c:v>
                      </c:pt>
                      <c:pt idx="1">
                        <c:v>1.66</c:v>
                      </c:pt>
                      <c:pt idx="3">
                        <c:v>3.66</c:v>
                      </c:pt>
                      <c:pt idx="4">
                        <c:v>5.66</c:v>
                      </c:pt>
                    </c:numCache>
                  </c:numRef>
                </c:yVal>
                <c:smooth val="0"/>
                <c:extLst>
                  <c:ext xmlns:c16="http://schemas.microsoft.com/office/drawing/2014/chart" uri="{C3380CC4-5D6E-409C-BE32-E72D297353CC}">
                    <c16:uniqueId val="{00000030-8E5F-4C77-829F-99D5BAB62FEC}"/>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8E5F-4C77-829F-99D5BAB62FEC}"/>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8E5F-4C77-829F-99D5BAB62FEC}"/>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8E5F-4C77-829F-99D5BAB62F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xVal>
                <c:yVal>
                  <c:numRef>
                    <c:extLst xmlns:c15="http://schemas.microsoft.com/office/drawing/2012/chart">
                      <c:ext xmlns:c15="http://schemas.microsoft.com/office/drawing/2012/chart" uri="{02D57815-91ED-43cb-92C2-25804820EDAC}">
                        <c15:formulaRef>
                          <c15:sqref>Blad1!$I$2:$I$7</c15:sqref>
                        </c15:formulaRef>
                      </c:ext>
                    </c:extLst>
                    <c:numCache>
                      <c:formatCode>General</c:formatCode>
                      <c:ptCount val="6"/>
                      <c:pt idx="0">
                        <c:v>0.8</c:v>
                      </c:pt>
                      <c:pt idx="3" formatCode="0.0">
                        <c:v>3.8</c:v>
                      </c:pt>
                      <c:pt idx="4" formatCode="0.0">
                        <c:v>5.8</c:v>
                      </c:pt>
                    </c:numCache>
                  </c:numRef>
                </c:yVal>
                <c:smooth val="0"/>
                <c:extLst xmlns:c15="http://schemas.microsoft.com/office/drawing/2012/chart">
                  <c:ext xmlns:c16="http://schemas.microsoft.com/office/drawing/2014/chart" uri="{C3380CC4-5D6E-409C-BE32-E72D297353CC}">
                    <c16:uniqueId val="{00000034-8E5F-4C77-829F-99D5BAB62FEC}"/>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8E5F-4C77-829F-99D5BAB62FEC}"/>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8E5F-4C77-829F-99D5BAB62FEC}"/>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8E5F-4C77-829F-99D5BAB62FEC}"/>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8E5F-4C77-829F-99D5BAB62FEC}"/>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8E5F-4C77-829F-99D5BAB62FEC}"/>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8E5F-4C77-829F-99D5BAB62FEC}"/>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xVal>
                <c:yVal>
                  <c:numRef>
                    <c:extLst xmlns:c15="http://schemas.microsoft.com/office/drawing/2012/chart">
                      <c:ext xmlns:c15="http://schemas.microsoft.com/office/drawing/2012/chart" uri="{02D57815-91ED-43cb-92C2-25804820EDAC}">
                        <c15:formulaRef>
                          <c15:sqref>Blad1!$J$2:$J$7</c15:sqref>
                        </c15:formulaRef>
                      </c:ext>
                    </c:extLst>
                    <c:numCache>
                      <c:formatCode>General</c:formatCode>
                      <c:ptCount val="6"/>
                    </c:numCache>
                  </c:numRef>
                </c:yVal>
                <c:smooth val="0"/>
                <c:extLst xmlns:c15="http://schemas.microsoft.com/office/drawing/2012/chart">
                  <c:ext xmlns:c16="http://schemas.microsoft.com/office/drawing/2014/chart" uri="{C3380CC4-5D6E-409C-BE32-E72D297353CC}">
                    <c16:uniqueId val="{0000003B-8E5F-4C77-829F-99D5BAB62FEC}"/>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xVal>
                <c:yVal>
                  <c:numRef>
                    <c:extLst xmlns:c15="http://schemas.microsoft.com/office/drawing/2012/chart">
                      <c:ext xmlns:c15="http://schemas.microsoft.com/office/drawing/2012/chart" uri="{02D57815-91ED-43cb-92C2-25804820EDAC}">
                        <c15:formulaRef>
                          <c15:sqref>Blad1!$K$2:$K$7</c15:sqref>
                        </c15:formulaRef>
                      </c:ext>
                    </c:extLst>
                    <c:numCache>
                      <c:formatCode>General</c:formatCode>
                      <c:ptCount val="6"/>
                      <c:pt idx="0">
                        <c:v>1.07</c:v>
                      </c:pt>
                      <c:pt idx="1">
                        <c:v>2.0699999999999998</c:v>
                      </c:pt>
                      <c:pt idx="2">
                        <c:v>3.07</c:v>
                      </c:pt>
                      <c:pt idx="4" formatCode="0.0">
                        <c:v>6.07</c:v>
                      </c:pt>
                    </c:numCache>
                  </c:numRef>
                </c:yVal>
                <c:smooth val="0"/>
                <c:extLst xmlns:c15="http://schemas.microsoft.com/office/drawing/2012/chart">
                  <c:ext xmlns:c16="http://schemas.microsoft.com/office/drawing/2014/chart" uri="{C3380CC4-5D6E-409C-BE32-E72D297353CC}">
                    <c16:uniqueId val="{0000003C-8E5F-4C77-829F-99D5BAB62FEC}"/>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Blad1!$A$2:$A$7</c15:sqref>
                        </c15:formulaRef>
                      </c:ext>
                    </c:extLst>
                    <c:strCache>
                      <c:ptCount val="6"/>
                      <c:pt idx="0">
                        <c:v>Via de pers</c:v>
                      </c:pt>
                      <c:pt idx="1">
                        <c:v>Door rechtstreeks contact met Visit ##STAD##</c:v>
                      </c:pt>
                      <c:pt idx="2">
                        <c:v>Door rechtstreeks contact met bevoegde beleidsverantwoordelijken</c:v>
                      </c:pt>
                      <c:pt idx="3">
                        <c:v>Via een specifiek op te richten adviesorgaan</c:v>
                      </c:pt>
                      <c:pt idx="4">
                        <c:v>Via actiegroepen</c:v>
                      </c:pt>
                      <c:pt idx="5">
                        <c:v>Via andere initiatieven</c:v>
                      </c:pt>
                    </c:strCache>
                  </c:strRef>
                </c:xVal>
                <c:yVal>
                  <c:numRef>
                    <c:extLst xmlns:c15="http://schemas.microsoft.com/office/drawing/2012/chart">
                      <c:ext xmlns:c15="http://schemas.microsoft.com/office/drawing/2012/chart" uri="{02D57815-91ED-43cb-92C2-25804820EDAC}">
                        <c15:formulaRef>
                          <c15:sqref>Blad1!$L$2:$L$7</c15:sqref>
                        </c15:formulaRef>
                      </c:ext>
                    </c:extLst>
                    <c:numCache>
                      <c:formatCode>General</c:formatCode>
                      <c:ptCount val="6"/>
                      <c:pt idx="1">
                        <c:v>2.2029999999999998</c:v>
                      </c:pt>
                      <c:pt idx="2">
                        <c:v>3.2029999999999998</c:v>
                      </c:pt>
                      <c:pt idx="4" formatCode="0.0">
                        <c:v>6.2030000000000003</c:v>
                      </c:pt>
                    </c:numCache>
                  </c:numRef>
                </c:yVal>
                <c:smooth val="0"/>
                <c:extLst xmlns:c15="http://schemas.microsoft.com/office/drawing/2012/chart">
                  <c:ext xmlns:c16="http://schemas.microsoft.com/office/drawing/2014/chart" uri="{C3380CC4-5D6E-409C-BE32-E72D297353CC}">
                    <c16:uniqueId val="{0000003D-8E5F-4C77-829F-99D5BAB62FEC}"/>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egendEntry>
        <c:idx val="2"/>
        <c:delete val="1"/>
      </c:legendEntry>
      <c:layout>
        <c:manualLayout>
          <c:xMode val="edge"/>
          <c:yMode val="edge"/>
          <c:x val="2.5750454250602978E-2"/>
          <c:y val="0.88892386442658633"/>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019307785257302"/>
          <c:y val="8.9749253095038773E-3"/>
          <c:w val="0.48496818699362232"/>
          <c:h val="0.80966621912931502"/>
        </c:manualLayout>
      </c:layout>
      <c:barChart>
        <c:barDir val="bar"/>
        <c:grouping val="clustered"/>
        <c:varyColors val="0"/>
        <c:ser>
          <c:idx val="0"/>
          <c:order val="0"/>
          <c:tx>
            <c:strRef>
              <c:f>Blad1!$B$1</c:f>
              <c:strCache>
                <c:ptCount val="1"/>
                <c:pt idx="0">
                  <c:v>TOTAAL 2023</c:v>
                </c:pt>
              </c:strCache>
            </c:strRef>
          </c:tx>
          <c:spPr>
            <a:solidFill>
              <a:srgbClr val="000000"/>
            </a:solidFill>
            <a:ln w="127000">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0-4233-4A99-B9EC-2D6235FF5AC4}"/>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0-39A1-4560-8225-951FB4992CB0}"/>
                </c:ext>
              </c:extLst>
            </c:dLbl>
            <c:dLbl>
              <c:idx val="7"/>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1-4233-4A99-B9EC-2D6235FF5AC4}"/>
                </c:ext>
              </c:extLst>
            </c:dLbl>
            <c:dLbl>
              <c:idx val="8"/>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2-39A1-4560-8225-951FB4992CB0}"/>
                </c:ext>
              </c:extLst>
            </c:dLbl>
            <c:dLbl>
              <c:idx val="9"/>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3-39A1-4560-8225-951FB4992CB0}"/>
                </c:ext>
              </c:extLst>
            </c:dLbl>
            <c:spPr>
              <a:noFill/>
              <a:ln>
                <a:solidFill>
                  <a:schemeClr val="tx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Blad1!$A$2:$A$14</c:f>
              <c:strCache>
                <c:ptCount val="13"/>
                <c:pt idx="0">
                  <c:v>Focus op bezoekers die inhoudelijke verdieping nastreven en die de tijd nemen om de stad te ontdekken</c:v>
                </c:pt>
                <c:pt idx="1">
                  <c:v>Meer belastende vormen van toerisme moeten meer belast worden </c:v>
                </c:pt>
                <c:pt idx="2">
                  <c:v>Focus op minder belastende doelgroepen (individuen, overnachters)</c:v>
                </c:pt>
                <c:pt idx="3">
                  <c:v>Stimuleren dat bezoekers meer tijd doorbrengen in toeristische attracties (b.v. musea)</c:v>
                </c:pt>
                <c:pt idx="4">
                  <c:v>De bezoekers beter spreiden over het jaar</c:v>
                </c:pt>
                <c:pt idx="5">
                  <c:v>Beter met bezoekers communiceren over hoe ze zich horen te gedragen</c:v>
                </c:pt>
                <c:pt idx="6">
                  <c:v>Focus op toerisme met hoge economische toegevoegde waarde</c:v>
                </c:pt>
                <c:pt idx="7">
                  <c:v>De bezoekers beter spreiden over de dag</c:v>
                </c:pt>
                <c:pt idx="8">
                  <c:v>Het spreiden van bezoekers en toeristische activiteiten, met weinig impact op de leefbaarheid, naar ‘nieuwe’ bestemmingen IN het toeristisch kerngebied van ##STAD## (*)</c:v>
                </c:pt>
                <c:pt idx="9">
                  <c:v>Het spreiden van bezoekers en toeristische activiteiten, met weinig impact op de leefbaarheid, naar ‘nieuwe’ bestemmingen BUITEN het toeristisch kerngebied van ##STAD## (*)</c:v>
                </c:pt>
                <c:pt idx="10">
                  <c:v>Het toerisme moet beperkt blijven tot het huidig toeristisch gebied in mijn stad</c:v>
                </c:pt>
                <c:pt idx="12">
                  <c:v>Routebeschrijvingen maken om bezoekers langs specifieke routes te sturen (enkel in Brugge bevraagd)</c:v>
                </c:pt>
              </c:strCache>
            </c:strRef>
          </c:cat>
          <c:val>
            <c:numRef>
              <c:f>Blad1!$B$2:$B$14</c:f>
              <c:numCache>
                <c:formatCode>0%</c:formatCode>
                <c:ptCount val="13"/>
                <c:pt idx="0">
                  <c:v>0.66</c:v>
                </c:pt>
                <c:pt idx="1">
                  <c:v>0.60676448544929118</c:v>
                </c:pt>
                <c:pt idx="2">
                  <c:v>0.56599999999999995</c:v>
                </c:pt>
                <c:pt idx="3">
                  <c:v>0.55314414434764592</c:v>
                </c:pt>
                <c:pt idx="4">
                  <c:v>0.54916694374377306</c:v>
                </c:pt>
                <c:pt idx="5">
                  <c:v>0.54400000000000004</c:v>
                </c:pt>
                <c:pt idx="6">
                  <c:v>0.53800000000000003</c:v>
                </c:pt>
                <c:pt idx="7">
                  <c:v>0.45477645445689108</c:v>
                </c:pt>
                <c:pt idx="8">
                  <c:v>0.4096841380165715</c:v>
                </c:pt>
                <c:pt idx="9">
                  <c:v>0.39905999638807954</c:v>
                </c:pt>
                <c:pt idx="10">
                  <c:v>0.37715092666018329</c:v>
                </c:pt>
                <c:pt idx="12">
                  <c:v>0.57801838049088206</c:v>
                </c:pt>
              </c:numCache>
            </c:numRef>
          </c:val>
          <c:extLst>
            <c:ext xmlns:c16="http://schemas.microsoft.com/office/drawing/2014/chart" uri="{C3380CC4-5D6E-409C-BE32-E72D297353CC}">
              <c16:uniqueId val="{00000000-2CF6-46E5-8871-816256E61806}"/>
            </c:ext>
          </c:extLst>
        </c:ser>
        <c:ser>
          <c:idx val="1"/>
          <c:order val="1"/>
          <c:tx>
            <c:strRef>
              <c:f>Blad1!$C$1</c:f>
              <c:strCache>
                <c:ptCount val="1"/>
                <c:pt idx="0">
                  <c:v>TOTAAL 2021</c:v>
                </c:pt>
              </c:strCache>
            </c:strRef>
          </c:tx>
          <c:spPr>
            <a:solidFill>
              <a:schemeClr val="tx2">
                <a:lumMod val="20000"/>
                <a:lumOff val="80000"/>
              </a:schemeClr>
            </a:solidFill>
            <a:ln w="1270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Blad1!$A$2:$A$14</c:f>
              <c:strCache>
                <c:ptCount val="13"/>
                <c:pt idx="0">
                  <c:v>Focus op bezoekers die inhoudelijke verdieping nastreven en die de tijd nemen om de stad te ontdekken</c:v>
                </c:pt>
                <c:pt idx="1">
                  <c:v>Meer belastende vormen van toerisme moeten meer belast worden </c:v>
                </c:pt>
                <c:pt idx="2">
                  <c:v>Focus op minder belastende doelgroepen (individuen, overnachters)</c:v>
                </c:pt>
                <c:pt idx="3">
                  <c:v>Stimuleren dat bezoekers meer tijd doorbrengen in toeristische attracties (b.v. musea)</c:v>
                </c:pt>
                <c:pt idx="4">
                  <c:v>De bezoekers beter spreiden over het jaar</c:v>
                </c:pt>
                <c:pt idx="5">
                  <c:v>Beter met bezoekers communiceren over hoe ze zich horen te gedragen</c:v>
                </c:pt>
                <c:pt idx="6">
                  <c:v>Focus op toerisme met hoge economische toegevoegde waarde</c:v>
                </c:pt>
                <c:pt idx="7">
                  <c:v>De bezoekers beter spreiden over de dag</c:v>
                </c:pt>
                <c:pt idx="8">
                  <c:v>Het spreiden van bezoekers en toeristische activiteiten, met weinig impact op de leefbaarheid, naar ‘nieuwe’ bestemmingen IN het toeristisch kerngebied van ##STAD## (*)</c:v>
                </c:pt>
                <c:pt idx="9">
                  <c:v>Het spreiden van bezoekers en toeristische activiteiten, met weinig impact op de leefbaarheid, naar ‘nieuwe’ bestemmingen BUITEN het toeristisch kerngebied van ##STAD## (*)</c:v>
                </c:pt>
                <c:pt idx="10">
                  <c:v>Het toerisme moet beperkt blijven tot het huidig toeristisch gebied in mijn stad</c:v>
                </c:pt>
                <c:pt idx="12">
                  <c:v>Routebeschrijvingen maken om bezoekers langs specifieke routes te sturen (enkel in Brugge bevraagd)</c:v>
                </c:pt>
              </c:strCache>
            </c:strRef>
          </c:cat>
          <c:val>
            <c:numRef>
              <c:f>Blad1!$C$2:$C$14</c:f>
              <c:numCache>
                <c:formatCode>0%</c:formatCode>
                <c:ptCount val="13"/>
                <c:pt idx="0">
                  <c:v>0.60399999999999998</c:v>
                </c:pt>
                <c:pt idx="1">
                  <c:v>0.34599999999999997</c:v>
                </c:pt>
                <c:pt idx="2">
                  <c:v>0.49</c:v>
                </c:pt>
                <c:pt idx="3">
                  <c:v>0.52400000000000002</c:v>
                </c:pt>
                <c:pt idx="4">
                  <c:v>0.52300000000000002</c:v>
                </c:pt>
                <c:pt idx="5">
                  <c:v>0.46800000000000003</c:v>
                </c:pt>
                <c:pt idx="6">
                  <c:v>0.46899999999999997</c:v>
                </c:pt>
                <c:pt idx="7">
                  <c:v>0.43099999999999999</c:v>
                </c:pt>
                <c:pt idx="8">
                  <c:v>0.373</c:v>
                </c:pt>
                <c:pt idx="9">
                  <c:v>0.35599999999999998</c:v>
                </c:pt>
                <c:pt idx="10">
                  <c:v>0.27900000000000003</c:v>
                </c:pt>
                <c:pt idx="12">
                  <c:v>0.51200000000000001</c:v>
                </c:pt>
              </c:numCache>
            </c:numRef>
          </c:val>
          <c:extLst>
            <c:ext xmlns:c16="http://schemas.microsoft.com/office/drawing/2014/chart" uri="{C3380CC4-5D6E-409C-BE32-E72D297353CC}">
              <c16:uniqueId val="{00000001-2CF6-46E5-8871-816256E61806}"/>
            </c:ext>
          </c:extLst>
        </c:ser>
        <c:dLbls>
          <c:showLegendKey val="0"/>
          <c:showVal val="0"/>
          <c:showCatName val="0"/>
          <c:showSerName val="0"/>
          <c:showPercent val="0"/>
          <c:showBubbleSize val="0"/>
        </c:dLbls>
        <c:gapWidth val="33"/>
        <c:axId val="524231888"/>
        <c:axId val="524230576"/>
      </c:barChart>
      <c:catAx>
        <c:axId val="5242318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524230576"/>
        <c:crosses val="autoZero"/>
        <c:auto val="1"/>
        <c:lblAlgn val="ctr"/>
        <c:lblOffset val="100"/>
        <c:noMultiLvlLbl val="0"/>
      </c:catAx>
      <c:valAx>
        <c:axId val="524230576"/>
        <c:scaling>
          <c:orientation val="minMax"/>
        </c:scaling>
        <c:delete val="1"/>
        <c:axPos val="t"/>
        <c:numFmt formatCode="0%" sourceLinked="1"/>
        <c:majorTickMark val="out"/>
        <c:minorTickMark val="none"/>
        <c:tickLblPos val="nextTo"/>
        <c:crossAx val="5242318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ayout>
        <c:manualLayout>
          <c:xMode val="edge"/>
          <c:yMode val="edge"/>
          <c:x val="0.20677828542799168"/>
          <c:y val="0.88016835855654396"/>
          <c:w val="0.60633172466344931"/>
          <c:h val="9.252693742667561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3.3311526168446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B9-43B4-B293-B8768B249833}"/>
                </c:ext>
              </c:extLst>
            </c:dLbl>
            <c:dLbl>
              <c:idx val="1"/>
              <c:layout>
                <c:manualLayout>
                  <c:x val="-3.4722222222222645E-3"/>
                  <c:y val="-3.1422846562594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3B9-43B4-B293-B8768B249833}"/>
                </c:ext>
              </c:extLst>
            </c:dLbl>
            <c:dLbl>
              <c:idx val="2"/>
              <c:layout>
                <c:manualLayout>
                  <c:x val="-4.6296296296296294E-3"/>
                  <c:y val="1.5421298424963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B9-43B4-B293-B8768B249833}"/>
                </c:ext>
              </c:extLst>
            </c:dLbl>
            <c:dLbl>
              <c:idx val="3"/>
              <c:layout>
                <c:manualLayout>
                  <c:x val="-4.6296296296296294E-3"/>
                  <c:y val="-4.2090489913417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B9-43B4-B293-B8768B249833}"/>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B9-43B4-B293-B8768B249833}"/>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B9-43B4-B293-B8768B249833}"/>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cat>
          <c:val>
            <c:numRef>
              <c:f>Blad1!$B$2:$B$4</c:f>
              <c:numCache>
                <c:formatCode>###0%</c:formatCode>
                <c:ptCount val="3"/>
                <c:pt idx="0">
                  <c:v>0.68068401241198906</c:v>
                </c:pt>
                <c:pt idx="1">
                  <c:v>0.58153076327791031</c:v>
                </c:pt>
                <c:pt idx="2">
                  <c:v>0.52361811310547646</c:v>
                </c:pt>
              </c:numCache>
            </c:numRef>
          </c:val>
          <c:extLst>
            <c:ext xmlns:c16="http://schemas.microsoft.com/office/drawing/2014/chart" uri="{C3380CC4-5D6E-409C-BE32-E72D297353CC}">
              <c16:uniqueId val="{00000007-23B9-43B4-B293-B8768B249833}"/>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012E-3"/>
                  <c:y val="-3.27771650907040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3B9-43B4-B293-B8768B249833}"/>
                </c:ext>
              </c:extLst>
            </c:dLbl>
            <c:dLbl>
              <c:idx val="1"/>
              <c:layout>
                <c:manualLayout>
                  <c:x val="-2.3148148148148572E-3"/>
                  <c:y val="-5.3677626905472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B7-4780-B825-DD66BB4D9C8E}"/>
                </c:ext>
              </c:extLst>
            </c:dLbl>
            <c:dLbl>
              <c:idx val="2"/>
              <c:layout>
                <c:manualLayout>
                  <c:x val="3.472222222222222E-3"/>
                  <c:y val="-9.33260112783396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3B9-43B4-B293-B8768B249833}"/>
                </c:ext>
              </c:extLst>
            </c:dLbl>
            <c:dLbl>
              <c:idx val="3"/>
              <c:layout>
                <c:manualLayout>
                  <c:x val="2.3148148148148147E-3"/>
                  <c:y val="2.86230360343524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3B9-43B4-B293-B8768B249833}"/>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cat>
          <c:val>
            <c:numRef>
              <c:f>Blad1!$C$2:$C$4</c:f>
              <c:numCache>
                <c:formatCode>###0%</c:formatCode>
                <c:ptCount val="3"/>
                <c:pt idx="0">
                  <c:v>0.67785548105945037</c:v>
                </c:pt>
                <c:pt idx="1">
                  <c:v>0.55150990553275181</c:v>
                </c:pt>
                <c:pt idx="2">
                  <c:v>0.59730955459871604</c:v>
                </c:pt>
              </c:numCache>
            </c:numRef>
          </c:val>
          <c:extLst>
            <c:ext xmlns:c16="http://schemas.microsoft.com/office/drawing/2014/chart" uri="{C3380CC4-5D6E-409C-BE32-E72D297353CC}">
              <c16:uniqueId val="{0000000E-23B9-43B4-B293-B8768B249833}"/>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3B9-43B4-B293-B8768B249833}"/>
                </c:ext>
              </c:extLst>
            </c:dLbl>
            <c:dLbl>
              <c:idx val="1"/>
              <c:layout>
                <c:manualLayout>
                  <c:x val="2.3148148148148147E-3"/>
                  <c:y val="-4.7037360292503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3B9-43B4-B293-B8768B249833}"/>
                </c:ext>
              </c:extLst>
            </c:dLbl>
            <c:dLbl>
              <c:idx val="2"/>
              <c:layout>
                <c:manualLayout>
                  <c:x val="-5.7870370370370367E-3"/>
                  <c:y val="-5.9761191921064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3B9-43B4-B293-B8768B249833}"/>
                </c:ext>
              </c:extLst>
            </c:dLbl>
            <c:dLbl>
              <c:idx val="3"/>
              <c:layout>
                <c:manualLayout>
                  <c:x val="0"/>
                  <c:y val="1.86271629925065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3B9-43B4-B293-B8768B249833}"/>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3B9-43B4-B293-B8768B24983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cat>
          <c:val>
            <c:numRef>
              <c:f>Blad1!$D$2:$D$4</c:f>
              <c:numCache>
                <c:formatCode>###0%</c:formatCode>
                <c:ptCount val="3"/>
                <c:pt idx="0">
                  <c:v>0.58789091334205479</c:v>
                </c:pt>
                <c:pt idx="1">
                  <c:v>0.48808729537679502</c:v>
                </c:pt>
                <c:pt idx="2">
                  <c:v>0.39161361155685737</c:v>
                </c:pt>
              </c:numCache>
            </c:numRef>
          </c:val>
          <c:extLst>
            <c:ext xmlns:c16="http://schemas.microsoft.com/office/drawing/2014/chart" uri="{C3380CC4-5D6E-409C-BE32-E72D297353CC}">
              <c16:uniqueId val="{00000014-23B9-43B4-B293-B8768B249833}"/>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3B9-43B4-B293-B8768B249833}"/>
                </c:ext>
              </c:extLst>
            </c:dLbl>
            <c:dLbl>
              <c:idx val="1"/>
              <c:layout>
                <c:manualLayout>
                  <c:x val="-1.1574074074074073E-3"/>
                  <c:y val="-9.434341061845249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3B9-43B4-B293-B8768B249833}"/>
                </c:ext>
              </c:extLst>
            </c:dLbl>
            <c:dLbl>
              <c:idx val="2"/>
              <c:layout>
                <c:manualLayout>
                  <c:x val="-2.3148148148148997E-3"/>
                  <c:y val="6.412332932914037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3B9-43B4-B293-B8768B249833}"/>
                </c:ext>
              </c:extLst>
            </c:dLbl>
            <c:dLbl>
              <c:idx val="3"/>
              <c:layout>
                <c:manualLayout>
                  <c:x val="1.1574074074074073E-3"/>
                  <c:y val="1.542129842496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23B9-43B4-B293-B8768B249833}"/>
                </c:ext>
              </c:extLst>
            </c:dLbl>
            <c:dLbl>
              <c:idx val="4"/>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3B9-43B4-B293-B8768B249833}"/>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23B9-43B4-B293-B8768B249833}"/>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cat>
          <c:val>
            <c:numRef>
              <c:f>Blad1!$E$2:$E$4</c:f>
              <c:numCache>
                <c:formatCode>###0%</c:formatCode>
                <c:ptCount val="3"/>
                <c:pt idx="0">
                  <c:v>0.55241885009626868</c:v>
                </c:pt>
                <c:pt idx="1">
                  <c:v>0.53554559866597351</c:v>
                </c:pt>
                <c:pt idx="2">
                  <c:v>0.40599435439992476</c:v>
                </c:pt>
              </c:numCache>
            </c:numRef>
          </c:val>
          <c:extLst>
            <c:ext xmlns:c16="http://schemas.microsoft.com/office/drawing/2014/chart" uri="{C3380CC4-5D6E-409C-BE32-E72D297353CC}">
              <c16:uniqueId val="{0000001B-23B9-43B4-B293-B8768B249833}"/>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23B9-43B4-B293-B8768B249833}"/>
                </c:ext>
              </c:extLst>
            </c:dLbl>
            <c:dLbl>
              <c:idx val="2"/>
              <c:layout>
                <c:manualLayout>
                  <c:x val="2.3148148148148147E-3"/>
                  <c:y val="-5.612065321789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23B9-43B4-B293-B8768B249833}"/>
                </c:ext>
              </c:extLst>
            </c:dLbl>
            <c:dLbl>
              <c:idx val="3"/>
              <c:layout>
                <c:manualLayout>
                  <c:x val="0"/>
                  <c:y val="-7.6682324150675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CB7-4780-B825-DD66BB4D9C8E}"/>
                </c:ext>
              </c:extLst>
            </c:dLbl>
            <c:dLbl>
              <c:idx val="4"/>
              <c:layout>
                <c:manualLayout>
                  <c:x val="0"/>
                  <c:y val="-1.4030163304472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23B9-43B4-B293-B8768B249833}"/>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23B9-43B4-B293-B8768B249833}"/>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23B9-43B4-B293-B8768B24983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cat>
          <c:val>
            <c:numRef>
              <c:f>Blad1!$F$2:$F$4</c:f>
              <c:numCache>
                <c:formatCode>###0%</c:formatCode>
                <c:ptCount val="3"/>
                <c:pt idx="0">
                  <c:v>0.70851858168717741</c:v>
                </c:pt>
                <c:pt idx="1">
                  <c:v>0.5732069117365115</c:v>
                </c:pt>
                <c:pt idx="2">
                  <c:v>0.65432385558510919</c:v>
                </c:pt>
              </c:numCache>
            </c:numRef>
          </c:val>
          <c:extLst>
            <c:ext xmlns:c16="http://schemas.microsoft.com/office/drawing/2014/chart" uri="{C3380CC4-5D6E-409C-BE32-E72D297353CC}">
              <c16:uniqueId val="{00000022-23B9-43B4-B293-B8768B249833}"/>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3148148148148147E-3"/>
                  <c:y val="-6.1345859320540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81-4C2A-9998-9DC5890DF9DE}"/>
                </c:ext>
              </c:extLst>
            </c:dLbl>
            <c:dLbl>
              <c:idx val="1"/>
              <c:layout>
                <c:manualLayout>
                  <c:x val="0"/>
                  <c:y val="-4.21752782828714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CB7-4780-B825-DD66BB4D9C8E}"/>
                </c:ext>
              </c:extLst>
            </c:dLbl>
            <c:dLbl>
              <c:idx val="2"/>
              <c:layout>
                <c:manualLayout>
                  <c:x val="2.3148148148148147E-3"/>
                  <c:y val="4.94691560446046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23B9-43B4-B293-B8768B249833}"/>
                </c:ext>
              </c:extLst>
            </c:dLbl>
            <c:dLbl>
              <c:idx val="3"/>
              <c:layout>
                <c:manualLayout>
                  <c:x val="3.4722222222220525E-3"/>
                  <c:y val="1.1127993969267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0.66</c:v>
                </c:pt>
                <c:pt idx="1">
                  <c:v>0.55314414434764592</c:v>
                </c:pt>
                <c:pt idx="2">
                  <c:v>0.54916694374377306</c:v>
                </c:pt>
              </c:numCache>
            </c:numRef>
          </c:cat>
          <c:val>
            <c:numRef>
              <c:f>Blad1!$G$2:$G$4</c:f>
              <c:numCache>
                <c:formatCode>###0%</c:formatCode>
                <c:ptCount val="3"/>
                <c:pt idx="0">
                  <c:v>0.66</c:v>
                </c:pt>
                <c:pt idx="1">
                  <c:v>0.55314414434764592</c:v>
                </c:pt>
                <c:pt idx="2">
                  <c:v>0.54916694374377306</c:v>
                </c:pt>
              </c:numCache>
            </c:numRef>
          </c:val>
          <c:extLst>
            <c:ext xmlns:c16="http://schemas.microsoft.com/office/drawing/2014/chart" uri="{C3380CC4-5D6E-409C-BE32-E72D297353CC}">
              <c16:uniqueId val="{00000026-23B9-43B4-B293-B8768B249833}"/>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pt idx="0" formatCode="0.0">
                  <c:v>0.67</c:v>
                </c:pt>
              </c:numCache>
            </c:numRef>
          </c:xVal>
          <c:yVal>
            <c:numRef>
              <c:f>Blad1!$N$2:$N$4</c:f>
              <c:numCache>
                <c:formatCode>###0%</c:formatCode>
                <c:ptCount val="3"/>
                <c:pt idx="0">
                  <c:v>0.60599999999999998</c:v>
                </c:pt>
                <c:pt idx="1">
                  <c:v>0.53799999999999992</c:v>
                </c:pt>
                <c:pt idx="2">
                  <c:v>0.53400000000000003</c:v>
                </c:pt>
              </c:numCache>
            </c:numRef>
          </c:yVal>
          <c:smooth val="0"/>
          <c:extLst>
            <c:ext xmlns:c16="http://schemas.microsoft.com/office/drawing/2014/chart" uri="{C3380CC4-5D6E-409C-BE32-E72D297353CC}">
              <c16:uniqueId val="{00000027-23B9-43B4-B293-B8768B249833}"/>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0.0</c:formatCode>
                <c:ptCount val="3"/>
                <c:pt idx="0">
                  <c:v>0.8</c:v>
                </c:pt>
                <c:pt idx="1">
                  <c:v>1.8</c:v>
                </c:pt>
                <c:pt idx="2" formatCode="General">
                  <c:v>2.8</c:v>
                </c:pt>
              </c:numCache>
            </c:numRef>
          </c:xVal>
          <c:yVal>
            <c:numRef>
              <c:f>Blad1!$O$2:$O$4</c:f>
              <c:numCache>
                <c:formatCode>###0%</c:formatCode>
                <c:ptCount val="3"/>
                <c:pt idx="0">
                  <c:v>0.61299999999999999</c:v>
                </c:pt>
                <c:pt idx="1">
                  <c:v>0.5</c:v>
                </c:pt>
                <c:pt idx="2">
                  <c:v>0.54400000000000004</c:v>
                </c:pt>
              </c:numCache>
            </c:numRef>
          </c:yVal>
          <c:smooth val="0"/>
          <c:extLst>
            <c:ext xmlns:c16="http://schemas.microsoft.com/office/drawing/2014/chart" uri="{C3380CC4-5D6E-409C-BE32-E72D297353CC}">
              <c16:uniqueId val="{00000028-23B9-43B4-B293-B8768B249833}"/>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2">
                  <c:v>2.93</c:v>
                </c:pt>
              </c:numCache>
            </c:numRef>
          </c:xVal>
          <c:yVal>
            <c:numRef>
              <c:f>Blad1!$P$2:$P$4</c:f>
              <c:numCache>
                <c:formatCode>###0%</c:formatCode>
                <c:ptCount val="3"/>
                <c:pt idx="0">
                  <c:v>0.55000000000000004</c:v>
                </c:pt>
                <c:pt idx="1">
                  <c:v>0.498</c:v>
                </c:pt>
                <c:pt idx="2">
                  <c:v>0.44500000000000001</c:v>
                </c:pt>
              </c:numCache>
            </c:numRef>
          </c:yVal>
          <c:smooth val="0"/>
          <c:extLst>
            <c:ext xmlns:c16="http://schemas.microsoft.com/office/drawing/2014/chart" uri="{C3380CC4-5D6E-409C-BE32-E72D297353CC}">
              <c16:uniqueId val="{00000029-23B9-43B4-B293-B8768B249833}"/>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0.56999999999999995</c:v>
                </c:pt>
                <c:pt idx="1">
                  <c:v>0.55399999999999994</c:v>
                </c:pt>
                <c:pt idx="2">
                  <c:v>0.41899999999999998</c:v>
                </c:pt>
              </c:numCache>
            </c:numRef>
          </c:yVal>
          <c:smooth val="0"/>
          <c:extLst>
            <c:ext xmlns:c16="http://schemas.microsoft.com/office/drawing/2014/chart" uri="{C3380CC4-5D6E-409C-BE32-E72D297353CC}">
              <c16:uniqueId val="{0000002A-23B9-43B4-B293-B8768B249833}"/>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1-C4CB-443F-8F4D-65DF89AF9A23}"/>
              </c:ext>
            </c:extLst>
          </c:dPt>
          <c:xVal>
            <c:numRef>
              <c:f>Blad1!$L$2:$L$4</c:f>
              <c:numCache>
                <c:formatCode>General</c:formatCode>
                <c:ptCount val="3"/>
                <c:pt idx="0" formatCode="0.0">
                  <c:v>1.2030000000000001</c:v>
                </c:pt>
              </c:numCache>
            </c:numRef>
          </c:xVal>
          <c:yVal>
            <c:numRef>
              <c:f>Blad1!$R$2:$R$4</c:f>
              <c:numCache>
                <c:formatCode>###0%</c:formatCode>
                <c:ptCount val="3"/>
                <c:pt idx="0">
                  <c:v>0.65400000000000003</c:v>
                </c:pt>
                <c:pt idx="1">
                  <c:v>0.53799999999999992</c:v>
                </c:pt>
                <c:pt idx="2">
                  <c:v>0.60799999999999998</c:v>
                </c:pt>
              </c:numCache>
            </c:numRef>
          </c:yVal>
          <c:smooth val="0"/>
          <c:extLst>
            <c:ext xmlns:c16="http://schemas.microsoft.com/office/drawing/2014/chart" uri="{C3380CC4-5D6E-409C-BE32-E72D297353CC}">
              <c16:uniqueId val="{0000002B-23B9-43B4-B293-B8768B249833}"/>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pt idx="0" formatCode="0.0">
                  <c:v>1.33</c:v>
                </c:pt>
              </c:numCache>
            </c:numRef>
          </c:xVal>
          <c:yVal>
            <c:numRef>
              <c:f>Blad1!$S$2:$S$4</c:f>
              <c:numCache>
                <c:formatCode>###0%</c:formatCode>
                <c:ptCount val="3"/>
                <c:pt idx="0">
                  <c:v>0.60399999999999998</c:v>
                </c:pt>
                <c:pt idx="1">
                  <c:v>0.52400000000000002</c:v>
                </c:pt>
                <c:pt idx="2">
                  <c:v>0.52300000000000002</c:v>
                </c:pt>
              </c:numCache>
            </c:numRef>
          </c:yVal>
          <c:smooth val="0"/>
          <c:extLst>
            <c:ext xmlns:c16="http://schemas.microsoft.com/office/drawing/2014/chart" uri="{C3380CC4-5D6E-409C-BE32-E72D297353CC}">
              <c16:uniqueId val="{0000002C-23B9-43B4-B293-B8768B249833}"/>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23B9-43B4-B293-B8768B249833}"/>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23B9-43B4-B293-B8768B249833}"/>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23B9-43B4-B293-B8768B249833}"/>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23B9-43B4-B293-B8768B249833}"/>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xVal>
                <c:yVal>
                  <c:numRef>
                    <c:extLst>
                      <c:ext uri="{02D57815-91ED-43cb-92C2-25804820EDAC}">
                        <c15:formulaRef>
                          <c15:sqref>Blad1!$H$2:$H$4</c15:sqref>
                        </c15:formulaRef>
                      </c:ext>
                    </c:extLst>
                    <c:numCache>
                      <c:formatCode>General</c:formatCode>
                      <c:ptCount val="3"/>
                      <c:pt idx="0" formatCode="0.0">
                        <c:v>0.67</c:v>
                      </c:pt>
                    </c:numCache>
                  </c:numRef>
                </c:yVal>
                <c:smooth val="0"/>
                <c:extLst>
                  <c:ext xmlns:c16="http://schemas.microsoft.com/office/drawing/2014/chart" uri="{C3380CC4-5D6E-409C-BE32-E72D297353CC}">
                    <c16:uniqueId val="{00000032-23B9-43B4-B293-B8768B249833}"/>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23B9-43B4-B293-B8768B249833}"/>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23B9-43B4-B293-B8768B249833}"/>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0.0</c:formatCode>
                      <c:ptCount val="3"/>
                      <c:pt idx="0">
                        <c:v>0.8</c:v>
                      </c:pt>
                      <c:pt idx="1">
                        <c:v>1.8</c:v>
                      </c:pt>
                      <c:pt idx="2" formatCode="General">
                        <c:v>2.8</c:v>
                      </c:pt>
                    </c:numCache>
                  </c:numRef>
                </c:yVal>
                <c:smooth val="0"/>
                <c:extLst xmlns:c15="http://schemas.microsoft.com/office/drawing/2012/chart">
                  <c:ext xmlns:c16="http://schemas.microsoft.com/office/drawing/2014/chart" uri="{C3380CC4-5D6E-409C-BE32-E72D297353CC}">
                    <c16:uniqueId val="{00000036-23B9-43B4-B293-B8768B249833}"/>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23B9-43B4-B293-B8768B249833}"/>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23B9-43B4-B293-B8768B249833}"/>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23B9-43B4-B293-B8768B249833}"/>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23B9-43B4-B293-B8768B249833}"/>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23B9-43B4-B293-B8768B249833}"/>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23B9-43B4-B293-B8768B249833}"/>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2">
                        <c:v>2.93</c:v>
                      </c:pt>
                    </c:numCache>
                  </c:numRef>
                </c:yVal>
                <c:smooth val="0"/>
                <c:extLst xmlns:c15="http://schemas.microsoft.com/office/drawing/2012/chart">
                  <c:ext xmlns:c16="http://schemas.microsoft.com/office/drawing/2014/chart" uri="{C3380CC4-5D6E-409C-BE32-E72D297353CC}">
                    <c16:uniqueId val="{0000003D-23B9-43B4-B293-B8768B249833}"/>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E-23B9-43B4-B293-B8768B249833}"/>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Focus op bezoekers die inhoudelijke verdieping nastreven en die de tijd nemen om de stad te ontdekken</c:v>
                      </c:pt>
                      <c:pt idx="1">
                        <c:v>Stimuleren dat bezoekers meer tijd doorbrengen in toeristische attracties (Vb. musea)</c:v>
                      </c:pt>
                      <c:pt idx="2">
                        <c:v>De bezoekers beter spreiden over het jaar</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formatCode="0.0">
                        <c:v>1.2030000000000001</c:v>
                      </c:pt>
                    </c:numCache>
                  </c:numRef>
                </c:yVal>
                <c:smooth val="0"/>
                <c:extLst xmlns:c15="http://schemas.microsoft.com/office/drawing/2012/chart">
                  <c:ext xmlns:c16="http://schemas.microsoft.com/office/drawing/2014/chart" uri="{C3380CC4-5D6E-409C-BE32-E72D297353CC}">
                    <c16:uniqueId val="{0000003F-23B9-43B4-B293-B8768B249833}"/>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5677220034995625E-2"/>
          <c:y val="0.94892715692433827"/>
          <c:w val="0.93936041848935548"/>
          <c:h val="2.005152206865966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117597614046328E-2"/>
          <c:y val="3.0866396108493392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8.79832012677569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F7-4F19-B7FD-E41FDD9F52AA}"/>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F7-4F19-B7FD-E41FDD9F52AA}"/>
                </c:ext>
              </c:extLst>
            </c:dLbl>
            <c:dLbl>
              <c:idx val="2"/>
              <c:layout>
                <c:manualLayout>
                  <c:x val="-4.2100188695657417E-3"/>
                  <c:y val="-6.35553021341855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F7-4F19-B7FD-E41FDD9F52AA}"/>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F7-4F19-B7FD-E41FDD9F52AA}"/>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F7-4F19-B7FD-E41FDD9F52AA}"/>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F7-4F19-B7FD-E41FDD9F52AA}"/>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F7-4F19-B7FD-E41FDD9F52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8.4614980052141534E-2</c:v>
                </c:pt>
                <c:pt idx="1">
                  <c:v>0.17602199899321358</c:v>
                </c:pt>
                <c:pt idx="2">
                  <c:v>0.73936302095464346</c:v>
                </c:pt>
              </c:numCache>
            </c:numRef>
          </c:val>
          <c:extLst>
            <c:ext xmlns:c16="http://schemas.microsoft.com/office/drawing/2014/chart" uri="{C3380CC4-5D6E-409C-BE32-E72D297353CC}">
              <c16:uniqueId val="{00000007-D9F7-4F19-B7FD-E41FDD9F52AA}"/>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4.6296296296296086E-3"/>
                  <c:y val="-2.27367473175562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9F7-4F19-B7FD-E41FDD9F52AA}"/>
                </c:ext>
              </c:extLst>
            </c:dLbl>
            <c:dLbl>
              <c:idx val="1"/>
              <c:layout>
                <c:manualLayout>
                  <c:x val="-2.7344076325714023E-3"/>
                  <c:y val="3.169881995682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D9F7-4F19-B7FD-E41FDD9F52AA}"/>
                </c:ext>
              </c:extLst>
            </c:dLbl>
            <c:dLbl>
              <c:idx val="2"/>
              <c:layout>
                <c:manualLayout>
                  <c:x val="0"/>
                  <c:y val="-0.1015927424185983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9F7-4F19-B7FD-E41FDD9F52AA}"/>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9F7-4F19-B7FD-E41FDD9F52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0.15130981988659561</c:v>
                </c:pt>
                <c:pt idx="1">
                  <c:v>0.22060058329808885</c:v>
                </c:pt>
                <c:pt idx="2">
                  <c:v>0.62808959681532961</c:v>
                </c:pt>
              </c:numCache>
            </c:numRef>
          </c:val>
          <c:extLst>
            <c:ext xmlns:c16="http://schemas.microsoft.com/office/drawing/2014/chart" uri="{C3380CC4-5D6E-409C-BE32-E72D297353CC}">
              <c16:uniqueId val="{0000000B-D9F7-4F19-B7FD-E41FDD9F52AA}"/>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2.3148148148148147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F7-4F19-B7FD-E41FDD9F52AA}"/>
                </c:ext>
              </c:extLst>
            </c:dLbl>
            <c:dLbl>
              <c:idx val="1"/>
              <c:layout>
                <c:manualLayout>
                  <c:x val="2.3148148148148147E-3"/>
                  <c:y val="-2.0250660214413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F7-4F19-B7FD-E41FDD9F52AA}"/>
                </c:ext>
              </c:extLst>
            </c:dLbl>
            <c:dLbl>
              <c:idx val="2"/>
              <c:layout>
                <c:manualLayout>
                  <c:x val="0"/>
                  <c:y val="-7.36693744268066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9F7-4F19-B7FD-E41FDD9F52AA}"/>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9F7-4F19-B7FD-E41FDD9F52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5.8401662628577954E-2</c:v>
                </c:pt>
                <c:pt idx="1">
                  <c:v>0.18964173824144606</c:v>
                </c:pt>
                <c:pt idx="2">
                  <c:v>0.75195659912997348</c:v>
                </c:pt>
              </c:numCache>
            </c:numRef>
          </c:val>
          <c:extLst>
            <c:ext xmlns:c16="http://schemas.microsoft.com/office/drawing/2014/chart" uri="{C3380CC4-5D6E-409C-BE32-E72D297353CC}">
              <c16:uniqueId val="{00000010-D9F7-4F19-B7FD-E41FDD9F52AA}"/>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9F7-4F19-B7FD-E41FDD9F52AA}"/>
                </c:ext>
              </c:extLst>
            </c:dLbl>
            <c:dLbl>
              <c:idx val="1"/>
              <c:layout>
                <c:manualLayout>
                  <c:x val="-8.4875562720133283E-17"/>
                  <c:y val="-2.1991942399937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9F7-4F19-B7FD-E41FDD9F52AA}"/>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9F7-4F19-B7FD-E41FDD9F52AA}"/>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9F7-4F19-B7FD-E41FDD9F52AA}"/>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9F7-4F19-B7FD-E41FDD9F52AA}"/>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9F7-4F19-B7FD-E41FDD9F52A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7.5006717616980592E-2</c:v>
                </c:pt>
                <c:pt idx="1">
                  <c:v>0.14093258054644506</c:v>
                </c:pt>
                <c:pt idx="2">
                  <c:v>0.78406070183657561</c:v>
                </c:pt>
              </c:numCache>
            </c:numRef>
          </c:val>
          <c:extLst>
            <c:ext xmlns:c16="http://schemas.microsoft.com/office/drawing/2014/chart" uri="{C3380CC4-5D6E-409C-BE32-E72D297353CC}">
              <c16:uniqueId val="{00000017-D9F7-4F19-B7FD-E41FDD9F52AA}"/>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9F7-4F19-B7FD-E41FDD9F52AA}"/>
                </c:ext>
              </c:extLst>
            </c:dLbl>
            <c:dLbl>
              <c:idx val="2"/>
              <c:layout>
                <c:manualLayout>
                  <c:x val="2.3147729494310139E-3"/>
                  <c:y val="-6.67529315914789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9F7-4F19-B7FD-E41FDD9F52AA}"/>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9F7-4F19-B7FD-E41FDD9F52AA}"/>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9F7-4F19-B7FD-E41FDD9F52AA}"/>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9F7-4F19-B7FD-E41FDD9F52AA}"/>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0.15150178164906997</c:v>
                </c:pt>
                <c:pt idx="1">
                  <c:v>0.21274284762949855</c:v>
                </c:pt>
                <c:pt idx="2">
                  <c:v>0.63575537072143906</c:v>
                </c:pt>
              </c:numCache>
            </c:numRef>
          </c:val>
          <c:extLst>
            <c:ext xmlns:c16="http://schemas.microsoft.com/office/drawing/2014/chart" uri="{C3380CC4-5D6E-409C-BE32-E72D297353CC}">
              <c16:uniqueId val="{0000001D-D9F7-4F19-B7FD-E41FDD9F52AA}"/>
            </c:ext>
          </c:extLst>
        </c:ser>
        <c:ser>
          <c:idx val="15"/>
          <c:order val="5"/>
          <c:tx>
            <c:strRef>
              <c:f>Blad1!$G$1</c:f>
              <c:strCache>
                <c:ptCount val="1"/>
                <c:pt idx="0">
                  <c:v>TOTAAL 2023</c:v>
                </c:pt>
              </c:strCache>
            </c:strRef>
          </c:tx>
          <c:spPr>
            <a:solidFill>
              <a:schemeClr val="tx1"/>
            </a:solidFill>
            <a:ln w="25400">
              <a:noFill/>
            </a:ln>
            <a:effectLst/>
          </c:spPr>
          <c:invertIfNegative val="0"/>
          <c:dLbls>
            <c:dLbl>
              <c:idx val="1"/>
              <c:layout>
                <c:manualLayout>
                  <c:x val="0"/>
                  <c:y val="-2.5938818428951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D9F7-4F19-B7FD-E41FDD9F52AA}"/>
                </c:ext>
              </c:extLst>
            </c:dLbl>
            <c:dLbl>
              <c:idx val="2"/>
              <c:layout>
                <c:manualLayout>
                  <c:x val="-2.0052090995390662E-16"/>
                  <c:y val="-6.2247985517948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F4-4C2C-AE27-FFB89777CE09}"/>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0.11680533284103793</c:v>
                </c:pt>
                <c:pt idx="1">
                  <c:v>0.1957842884967016</c:v>
                </c:pt>
                <c:pt idx="2">
                  <c:v>0.6874103786622453</c:v>
                </c:pt>
              </c:numCache>
            </c:numRef>
          </c:cat>
          <c:val>
            <c:numRef>
              <c:f>Blad1!$G$2:$G$4</c:f>
              <c:numCache>
                <c:formatCode>0%</c:formatCode>
                <c:ptCount val="3"/>
                <c:pt idx="0">
                  <c:v>0.11680533284103793</c:v>
                </c:pt>
                <c:pt idx="1">
                  <c:v>0.1957842884967016</c:v>
                </c:pt>
                <c:pt idx="2">
                  <c:v>0.6874103786622453</c:v>
                </c:pt>
              </c:numCache>
            </c:numRef>
          </c:val>
          <c:extLst>
            <c:ext xmlns:c16="http://schemas.microsoft.com/office/drawing/2014/chart" uri="{C3380CC4-5D6E-409C-BE32-E72D297353CC}">
              <c16:uniqueId val="{0000001E-D9F7-4F19-B7FD-E41FDD9F52AA}"/>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c:formatCode>
                <c:ptCount val="3"/>
                <c:pt idx="0">
                  <c:v>7.2000000000000008E-2</c:v>
                </c:pt>
                <c:pt idx="1">
                  <c:v>0.216</c:v>
                </c:pt>
                <c:pt idx="2">
                  <c:v>0.71299999999999997</c:v>
                </c:pt>
              </c:numCache>
            </c:numRef>
          </c:yVal>
          <c:smooth val="0"/>
          <c:extLst>
            <c:ext xmlns:c16="http://schemas.microsoft.com/office/drawing/2014/chart" uri="{C3380CC4-5D6E-409C-BE32-E72D297353CC}">
              <c16:uniqueId val="{0000001F-D9F7-4F19-B7FD-E41FDD9F52AA}"/>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1">
                  <c:v>1.7949999999999999</c:v>
                </c:pt>
              </c:numCache>
            </c:numRef>
          </c:xVal>
          <c:yVal>
            <c:numRef>
              <c:f>Blad1!$O$2:$O$4</c:f>
              <c:numCache>
                <c:formatCode>###0%</c:formatCode>
                <c:ptCount val="3"/>
                <c:pt idx="0">
                  <c:v>0.121</c:v>
                </c:pt>
                <c:pt idx="1">
                  <c:v>0.28100000000000003</c:v>
                </c:pt>
                <c:pt idx="2">
                  <c:v>0.59799999999999998</c:v>
                </c:pt>
              </c:numCache>
            </c:numRef>
          </c:yVal>
          <c:smooth val="0"/>
          <c:extLst>
            <c:ext xmlns:c16="http://schemas.microsoft.com/office/drawing/2014/chart" uri="{C3380CC4-5D6E-409C-BE32-E72D297353CC}">
              <c16:uniqueId val="{00000020-D9F7-4F19-B7FD-E41FDD9F52AA}"/>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2">
                  <c:v>2.9249999999999998</c:v>
                </c:pt>
              </c:numCache>
            </c:numRef>
          </c:xVal>
          <c:yVal>
            <c:numRef>
              <c:f>Blad1!$P$2:$P$4</c:f>
              <c:numCache>
                <c:formatCode>###0%</c:formatCode>
                <c:ptCount val="3"/>
                <c:pt idx="0">
                  <c:v>8.1000000000000003E-2</c:v>
                </c:pt>
                <c:pt idx="1">
                  <c:v>0.222</c:v>
                </c:pt>
                <c:pt idx="2">
                  <c:v>0.69699999999999995</c:v>
                </c:pt>
              </c:numCache>
            </c:numRef>
          </c:yVal>
          <c:smooth val="0"/>
          <c:extLst>
            <c:ext xmlns:c16="http://schemas.microsoft.com/office/drawing/2014/chart" uri="{C3380CC4-5D6E-409C-BE32-E72D297353CC}">
              <c16:uniqueId val="{00000021-D9F7-4F19-B7FD-E41FDD9F52AA}"/>
            </c:ext>
          </c:extLst>
        </c:ser>
        <c:ser>
          <c:idx val="12"/>
          <c:order val="14"/>
          <c:tx>
            <c:strRef>
              <c:f>Blad1!$Q$1</c:f>
              <c:strCache>
                <c:ptCount val="1"/>
                <c:pt idx="0">
                  <c:v>MECHELEN 2021</c:v>
                </c:pt>
              </c:strCache>
            </c:strRef>
          </c:tx>
          <c:spPr>
            <a:ln w="25400" cap="rnd">
              <a:noFill/>
              <a:round/>
            </a:ln>
            <a:effectLst/>
          </c:spPr>
          <c:marker>
            <c:symbol val="x"/>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6.6000000000000003E-2</c:v>
                </c:pt>
                <c:pt idx="1">
                  <c:v>0.18</c:v>
                </c:pt>
                <c:pt idx="2">
                  <c:v>0.754</c:v>
                </c:pt>
              </c:numCache>
            </c:numRef>
          </c:yVal>
          <c:smooth val="0"/>
          <c:extLst>
            <c:ext xmlns:c16="http://schemas.microsoft.com/office/drawing/2014/chart" uri="{C3380CC4-5D6E-409C-BE32-E72D297353CC}">
              <c16:uniqueId val="{00000022-D9F7-4F19-B7FD-E41FDD9F52AA}"/>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2">
                  <c:v>3.2</c:v>
                </c:pt>
              </c:numCache>
            </c:numRef>
          </c:xVal>
          <c:yVal>
            <c:numRef>
              <c:f>Blad1!$R$2:$R$4</c:f>
              <c:numCache>
                <c:formatCode>###0%</c:formatCode>
                <c:ptCount val="3"/>
                <c:pt idx="0">
                  <c:v>9.0999999999999998E-2</c:v>
                </c:pt>
                <c:pt idx="1">
                  <c:v>0.20100000000000001</c:v>
                </c:pt>
                <c:pt idx="2">
                  <c:v>0.70799999999999996</c:v>
                </c:pt>
              </c:numCache>
            </c:numRef>
          </c:yVal>
          <c:smooth val="0"/>
          <c:extLst>
            <c:ext xmlns:c16="http://schemas.microsoft.com/office/drawing/2014/chart" uri="{C3380CC4-5D6E-409C-BE32-E72D297353CC}">
              <c16:uniqueId val="{00000023-D9F7-4F19-B7FD-E41FDD9F52AA}"/>
            </c:ext>
          </c:extLst>
        </c:ser>
        <c:ser>
          <c:idx val="16"/>
          <c:order val="16"/>
          <c:tx>
            <c:strRef>
              <c:f>Blad1!$S$1</c:f>
              <c:strCache>
                <c:ptCount val="1"/>
                <c:pt idx="0">
                  <c:v>TOTAAL 2021</c:v>
                </c:pt>
              </c:strCache>
            </c:strRef>
          </c:tx>
          <c:spPr>
            <a:ln w="25400" cap="rnd">
              <a:noFill/>
              <a:round/>
            </a:ln>
            <a:effectLst/>
          </c:spPr>
          <c:marker>
            <c:symbol val="x"/>
            <c:size val="10"/>
            <c:spPr>
              <a:noFill/>
              <a:ln w="9525">
                <a:solidFill>
                  <a:schemeClr val="bg1">
                    <a:lumMod val="50000"/>
                  </a:schemeClr>
                </a:solidFill>
              </a:ln>
              <a:effectLst/>
            </c:spPr>
          </c:marker>
          <c:dPt>
            <c:idx val="0"/>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0-4EB3-4AD8-8574-6FFD9C183826}"/>
              </c:ext>
            </c:extLst>
          </c:dPt>
          <c:dPt>
            <c:idx val="1"/>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3-9201-4997-914E-86A766B81884}"/>
              </c:ext>
            </c:extLst>
          </c:dPt>
          <c:dPt>
            <c:idx val="2"/>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02-9201-4997-914E-86A766B81884}"/>
              </c:ext>
            </c:extLst>
          </c:dPt>
          <c:xVal>
            <c:numRef>
              <c:f>Blad1!$M$2:$M$4</c:f>
              <c:numCache>
                <c:formatCode>General</c:formatCode>
                <c:ptCount val="3"/>
              </c:numCache>
            </c:numRef>
          </c:xVal>
          <c:yVal>
            <c:numRef>
              <c:f>Blad1!$S$2:$S$4</c:f>
              <c:numCache>
                <c:formatCode>###0%</c:formatCode>
                <c:ptCount val="3"/>
                <c:pt idx="0">
                  <c:v>8.900000000000001E-2</c:v>
                </c:pt>
                <c:pt idx="1">
                  <c:v>0.224</c:v>
                </c:pt>
                <c:pt idx="2">
                  <c:v>0.68700000000000006</c:v>
                </c:pt>
              </c:numCache>
            </c:numRef>
          </c:yVal>
          <c:smooth val="0"/>
          <c:extLst>
            <c:ext xmlns:c16="http://schemas.microsoft.com/office/drawing/2014/chart" uri="{C3380CC4-5D6E-409C-BE32-E72D297353CC}">
              <c16:uniqueId val="{00000024-D9F7-4F19-B7FD-E41FDD9F52AA}"/>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D9F7-4F19-B7FD-E41FDD9F52AA}"/>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D9F7-4F19-B7FD-E41FDD9F52AA}"/>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D9F7-4F19-B7FD-E41FDD9F52AA}"/>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D9F7-4F19-B7FD-E41FDD9F52AA}"/>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D9F7-4F19-B7FD-E41FDD9F52A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A-D9F7-4F19-B7FD-E41FDD9F52AA}"/>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D9F7-4F19-B7FD-E41FDD9F52AA}"/>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D9F7-4F19-B7FD-E41FDD9F52AA}"/>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D9F7-4F19-B7FD-E41FDD9F52A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1">
                        <c:v>1.7949999999999999</c:v>
                      </c:pt>
                    </c:numCache>
                  </c:numRef>
                </c:yVal>
                <c:smooth val="0"/>
                <c:extLst xmlns:c15="http://schemas.microsoft.com/office/drawing/2012/chart">
                  <c:ext xmlns:c16="http://schemas.microsoft.com/office/drawing/2014/chart" uri="{C3380CC4-5D6E-409C-BE32-E72D297353CC}">
                    <c16:uniqueId val="{0000002E-D9F7-4F19-B7FD-E41FDD9F52AA}"/>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D9F7-4F19-B7FD-E41FDD9F52AA}"/>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D9F7-4F19-B7FD-E41FDD9F52AA}"/>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D9F7-4F19-B7FD-E41FDD9F52AA}"/>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D9F7-4F19-B7FD-E41FDD9F52AA}"/>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D9F7-4F19-B7FD-E41FDD9F52AA}"/>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D9F7-4F19-B7FD-E41FDD9F52AA}"/>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2">
                        <c:v>2.9249999999999998</c:v>
                      </c:pt>
                    </c:numCache>
                  </c:numRef>
                </c:yVal>
                <c:smooth val="0"/>
                <c:extLst xmlns:c15="http://schemas.microsoft.com/office/drawing/2012/chart">
                  <c:ext xmlns:c16="http://schemas.microsoft.com/office/drawing/2014/chart" uri="{C3380CC4-5D6E-409C-BE32-E72D297353CC}">
                    <c16:uniqueId val="{00000035-D9F7-4F19-B7FD-E41FDD9F52AA}"/>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D9F7-4F19-B7FD-E41FDD9F52AA}"/>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2">
                        <c:v>3.2</c:v>
                      </c:pt>
                    </c:numCache>
                  </c:numRef>
                </c:yVal>
                <c:smooth val="0"/>
                <c:extLst xmlns:c15="http://schemas.microsoft.com/office/drawing/2012/chart">
                  <c:ext xmlns:c16="http://schemas.microsoft.com/office/drawing/2014/chart" uri="{C3380CC4-5D6E-409C-BE32-E72D297353CC}">
                    <c16:uniqueId val="{00000037-D9F7-4F19-B7FD-E41FDD9F52AA}"/>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6087411475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1297919004867449"/>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0"/>
                  <c:y val="2.45620856941817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6D-45D1-9F47-FECA61E7D472}"/>
                </c:ext>
              </c:extLst>
            </c:dLbl>
            <c:dLbl>
              <c:idx val="1"/>
              <c:delete val="1"/>
              <c:extLst>
                <c:ext xmlns:c15="http://schemas.microsoft.com/office/drawing/2012/chart" uri="{CE6537A1-D6FC-4f65-9D91-7224C49458BB}"/>
                <c:ext xmlns:c16="http://schemas.microsoft.com/office/drawing/2014/chart" uri="{C3380CC4-5D6E-409C-BE32-E72D297353CC}">
                  <c16:uniqueId val="{00000001-136D-45D1-9F47-FECA61E7D472}"/>
                </c:ext>
              </c:extLst>
            </c:dLbl>
            <c:dLbl>
              <c:idx val="2"/>
              <c:layout>
                <c:manualLayout>
                  <c:x val="-1.1574074074074073E-3"/>
                  <c:y val="-6.816526558777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6D-45D1-9F47-FECA61E7D472}"/>
                </c:ext>
              </c:extLst>
            </c:dLbl>
            <c:dLbl>
              <c:idx val="3"/>
              <c:layout>
                <c:manualLayout>
                  <c:x val="-4.6296296296296294E-3"/>
                  <c:y val="-2.806032660894436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6D-45D1-9F47-FECA61E7D472}"/>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6D-45D1-9F47-FECA61E7D472}"/>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6D-45D1-9F47-FECA61E7D472}"/>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Blad1!$B$2:$B$6</c:f>
              <c:numCache>
                <c:formatCode>0%</c:formatCode>
                <c:ptCount val="5"/>
                <c:pt idx="0">
                  <c:v>0.56675206804059242</c:v>
                </c:pt>
                <c:pt idx="1">
                  <c:v>0</c:v>
                </c:pt>
                <c:pt idx="2">
                  <c:v>0.57983275355566832</c:v>
                </c:pt>
                <c:pt idx="3">
                  <c:v>0.59688047063418936</c:v>
                </c:pt>
                <c:pt idx="4">
                  <c:v>0.41883738927247999</c:v>
                </c:pt>
              </c:numCache>
            </c:numRef>
          </c:val>
          <c:extLst>
            <c:ext xmlns:c16="http://schemas.microsoft.com/office/drawing/2014/chart" uri="{C3380CC4-5D6E-409C-BE32-E72D297353CC}">
              <c16:uniqueId val="{00000007-136D-45D1-9F47-FECA61E7D472}"/>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1.060944534001666E-17"/>
                  <c:y val="4.98679159105778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36D-45D1-9F47-FECA61E7D472}"/>
                </c:ext>
              </c:extLst>
            </c:dLbl>
            <c:dLbl>
              <c:idx val="1"/>
              <c:delete val="1"/>
              <c:extLst>
                <c:ext xmlns:c15="http://schemas.microsoft.com/office/drawing/2012/chart" uri="{CE6537A1-D6FC-4f65-9D91-7224C49458BB}"/>
                <c:ext xmlns:c16="http://schemas.microsoft.com/office/drawing/2014/chart" uri="{C3380CC4-5D6E-409C-BE32-E72D297353CC}">
                  <c16:uniqueId val="{00000002-6649-48A6-BE74-3A6EF6E8359E}"/>
                </c:ext>
              </c:extLst>
            </c:dLbl>
            <c:dLbl>
              <c:idx val="2"/>
              <c:layout>
                <c:manualLayout>
                  <c:x val="-1.1574074074074073E-3"/>
                  <c:y val="4.316187090323297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36D-45D1-9F47-FECA61E7D472}"/>
                </c:ext>
              </c:extLst>
            </c:dLbl>
            <c:dLbl>
              <c:idx val="3"/>
              <c:layout>
                <c:manualLayout>
                  <c:x val="-3.472222222222222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36D-45D1-9F47-FECA61E7D472}"/>
                </c:ext>
              </c:extLst>
            </c:dLbl>
            <c:dLbl>
              <c:idx val="4"/>
              <c:layout>
                <c:manualLayout>
                  <c:x val="2.3148148148148147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36D-45D1-9F47-FECA61E7D472}"/>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Blad1!$C$2:$C$6</c:f>
              <c:numCache>
                <c:formatCode>0%</c:formatCode>
                <c:ptCount val="5"/>
                <c:pt idx="0">
                  <c:v>0.63071057056436886</c:v>
                </c:pt>
                <c:pt idx="1">
                  <c:v>0</c:v>
                </c:pt>
                <c:pt idx="2">
                  <c:v>0.47018306192611492</c:v>
                </c:pt>
                <c:pt idx="3">
                  <c:v>0.58487839249996387</c:v>
                </c:pt>
                <c:pt idx="4">
                  <c:v>0.50834928493111808</c:v>
                </c:pt>
              </c:numCache>
            </c:numRef>
          </c:val>
          <c:extLst>
            <c:ext xmlns:c16="http://schemas.microsoft.com/office/drawing/2014/chart" uri="{C3380CC4-5D6E-409C-BE32-E72D297353CC}">
              <c16:uniqueId val="{0000000D-136D-45D1-9F47-FECA61E7D472}"/>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073E-3"/>
                  <c:y val="1.2780061474650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36D-45D1-9F47-FECA61E7D472}"/>
                </c:ext>
              </c:extLst>
            </c:dLbl>
            <c:dLbl>
              <c:idx val="1"/>
              <c:delete val="1"/>
              <c:extLst>
                <c:ext xmlns:c15="http://schemas.microsoft.com/office/drawing/2012/chart" uri="{CE6537A1-D6FC-4f65-9D91-7224C49458BB}"/>
                <c:ext xmlns:c16="http://schemas.microsoft.com/office/drawing/2014/chart" uri="{C3380CC4-5D6E-409C-BE32-E72D297353CC}">
                  <c16:uniqueId val="{0000000F-136D-45D1-9F47-FECA61E7D472}"/>
                </c:ext>
              </c:extLst>
            </c:dLbl>
            <c:dLbl>
              <c:idx val="2"/>
              <c:delete val="1"/>
              <c:extLst>
                <c:ext xmlns:c15="http://schemas.microsoft.com/office/drawing/2012/chart" uri="{CE6537A1-D6FC-4f65-9D91-7224C49458BB}"/>
                <c:ext xmlns:c16="http://schemas.microsoft.com/office/drawing/2014/chart" uri="{C3380CC4-5D6E-409C-BE32-E72D297353CC}">
                  <c16:uniqueId val="{00000010-136D-45D1-9F47-FECA61E7D472}"/>
                </c:ext>
              </c:extLst>
            </c:dLbl>
            <c:dLbl>
              <c:idx val="3"/>
              <c:layout>
                <c:manualLayout>
                  <c:x val="-2.314814814814899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36D-45D1-9F47-FECA61E7D472}"/>
                </c:ext>
              </c:extLst>
            </c:dLbl>
            <c:dLbl>
              <c:idx val="4"/>
              <c:layout>
                <c:manualLayout>
                  <c:x val="0"/>
                  <c:y val="-6.22594403091014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Blad1!$D$2:$D$6</c:f>
              <c:numCache>
                <c:formatCode>0%</c:formatCode>
                <c:ptCount val="5"/>
                <c:pt idx="0">
                  <c:v>0.46717097105075867</c:v>
                </c:pt>
                <c:pt idx="1">
                  <c:v>0</c:v>
                </c:pt>
                <c:pt idx="2">
                  <c:v>0</c:v>
                </c:pt>
                <c:pt idx="3">
                  <c:v>0.34444553611670603</c:v>
                </c:pt>
                <c:pt idx="4">
                  <c:v>0.28343498222665248</c:v>
                </c:pt>
              </c:numCache>
            </c:numRef>
          </c:val>
          <c:extLst>
            <c:ext xmlns:c16="http://schemas.microsoft.com/office/drawing/2014/chart" uri="{C3380CC4-5D6E-409C-BE32-E72D297353CC}">
              <c16:uniqueId val="{00000013-136D-45D1-9F47-FECA61E7D472}"/>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1574074074074073E-3"/>
                  <c:y val="3.2487131059511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36D-45D1-9F47-FECA61E7D472}"/>
                </c:ext>
              </c:extLst>
            </c:dLbl>
            <c:dLbl>
              <c:idx val="1"/>
              <c:delete val="1"/>
              <c:extLst>
                <c:ext xmlns:c15="http://schemas.microsoft.com/office/drawing/2012/chart" uri="{CE6537A1-D6FC-4f65-9D91-7224C49458BB}"/>
                <c:ext xmlns:c16="http://schemas.microsoft.com/office/drawing/2014/chart" uri="{C3380CC4-5D6E-409C-BE32-E72D297353CC}">
                  <c16:uniqueId val="{00000015-136D-45D1-9F47-FECA61E7D472}"/>
                </c:ext>
              </c:extLst>
            </c:dLbl>
            <c:dLbl>
              <c:idx val="2"/>
              <c:layout>
                <c:manualLayout>
                  <c:x val="1.1574074074073226E-3"/>
                  <c:y val="-4.89072201854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36D-45D1-9F47-FECA61E7D472}"/>
                </c:ext>
              </c:extLst>
            </c:dLbl>
            <c:dLbl>
              <c:idx val="3"/>
              <c:layout>
                <c:manualLayout>
                  <c:x val="-1.1574074074073226E-3"/>
                  <c:y val="-2.80603266089459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36D-45D1-9F47-FECA61E7D472}"/>
                </c:ext>
              </c:extLst>
            </c:dLbl>
            <c:dLbl>
              <c:idx val="4"/>
              <c:layout>
                <c:manualLayout>
                  <c:x val="0"/>
                  <c:y val="-8.8497265735905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36D-45D1-9F47-FECA61E7D472}"/>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36D-45D1-9F47-FECA61E7D472}"/>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Blad1!$E$2:$E$6</c:f>
              <c:numCache>
                <c:formatCode>0%</c:formatCode>
                <c:ptCount val="5"/>
                <c:pt idx="0">
                  <c:v>0.38640316821546661</c:v>
                </c:pt>
                <c:pt idx="1">
                  <c:v>0</c:v>
                </c:pt>
                <c:pt idx="2">
                  <c:v>0.39086549506641233</c:v>
                </c:pt>
                <c:pt idx="3">
                  <c:v>0.35318090968859561</c:v>
                </c:pt>
                <c:pt idx="4">
                  <c:v>0.28843236314605092</c:v>
                </c:pt>
              </c:numCache>
            </c:numRef>
          </c:val>
          <c:extLst>
            <c:ext xmlns:c16="http://schemas.microsoft.com/office/drawing/2014/chart" uri="{C3380CC4-5D6E-409C-BE32-E72D297353CC}">
              <c16:uniqueId val="{0000001B-136D-45D1-9F47-FECA61E7D472}"/>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2.3148148148148147E-3"/>
                  <c:y val="1.95965880334283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36D-45D1-9F47-FECA61E7D472}"/>
                </c:ext>
              </c:extLst>
            </c:dLbl>
            <c:dLbl>
              <c:idx val="2"/>
              <c:layout>
                <c:manualLayout>
                  <c:x val="2.3148148148148147E-3"/>
                  <c:y val="-5.612065321789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36D-45D1-9F47-FECA61E7D472}"/>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36D-45D1-9F47-FECA61E7D472}"/>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36D-45D1-9F47-FECA61E7D472}"/>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36D-45D1-9F47-FECA61E7D47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cat>
          <c:val>
            <c:numRef>
              <c:f>Blad1!$F$2:$F$6</c:f>
              <c:numCache>
                <c:formatCode>0%</c:formatCode>
                <c:ptCount val="5"/>
                <c:pt idx="0">
                  <c:v>0.62930740833971677</c:v>
                </c:pt>
                <c:pt idx="1">
                  <c:v>0.57801838049088206</c:v>
                </c:pt>
                <c:pt idx="2">
                  <c:v>0.62836343992272248</c:v>
                </c:pt>
                <c:pt idx="3">
                  <c:v>0.64461305536054758</c:v>
                </c:pt>
                <c:pt idx="4">
                  <c:v>0.57754492282750525</c:v>
                </c:pt>
              </c:numCache>
            </c:numRef>
          </c:val>
          <c:extLst>
            <c:ext xmlns:c16="http://schemas.microsoft.com/office/drawing/2014/chart" uri="{C3380CC4-5D6E-409C-BE32-E72D297353CC}">
              <c16:uniqueId val="{00000021-136D-45D1-9F47-FECA61E7D472}"/>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5.7870370370370367E-3"/>
                  <c:y val="8.90641780542906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36D-45D1-9F47-FECA61E7D472}"/>
                </c:ext>
              </c:extLst>
            </c:dLbl>
            <c:dLbl>
              <c:idx val="1"/>
              <c:layout>
                <c:manualLayout>
                  <c:x val="0"/>
                  <c:y val="1.1757952820056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49-48A6-BE74-3A6EF6E8359E}"/>
                </c:ext>
              </c:extLst>
            </c:dLbl>
            <c:dLbl>
              <c:idx val="2"/>
              <c:layout>
                <c:manualLayout>
                  <c:x val="1.1574074074073226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36D-45D1-9F47-FECA61E7D472}"/>
                </c:ext>
              </c:extLst>
            </c:dLbl>
            <c:dLbl>
              <c:idx val="3"/>
              <c:layout>
                <c:manualLayout>
                  <c:x val="-8.4875562720133283E-17"/>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General</c:formatCode>
                <c:ptCount val="5"/>
                <c:pt idx="0" formatCode="0%">
                  <c:v>0.56584265094298836</c:v>
                </c:pt>
                <c:pt idx="2" formatCode="0%">
                  <c:v>0.53796754741118491</c:v>
                </c:pt>
                <c:pt idx="3" formatCode="0%">
                  <c:v>0.54392292551588173</c:v>
                </c:pt>
                <c:pt idx="4" formatCode="0%">
                  <c:v>0.45477645445689108</c:v>
                </c:pt>
              </c:numCache>
            </c:numRef>
          </c:cat>
          <c:val>
            <c:numRef>
              <c:f>Blad1!$G$2:$G$6</c:f>
              <c:numCache>
                <c:formatCode>General</c:formatCode>
                <c:ptCount val="5"/>
                <c:pt idx="0" formatCode="0%">
                  <c:v>0.56584265094298836</c:v>
                </c:pt>
                <c:pt idx="2" formatCode="0%">
                  <c:v>0.53796754741118491</c:v>
                </c:pt>
                <c:pt idx="3" formatCode="0%">
                  <c:v>0.54392292551588173</c:v>
                </c:pt>
                <c:pt idx="4" formatCode="0%">
                  <c:v>0.45477645445689108</c:v>
                </c:pt>
              </c:numCache>
            </c:numRef>
          </c:val>
          <c:extLst>
            <c:ext xmlns:c16="http://schemas.microsoft.com/office/drawing/2014/chart" uri="{C3380CC4-5D6E-409C-BE32-E72D297353CC}">
              <c16:uniqueId val="{00000025-136D-45D1-9F47-FECA61E7D47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Blad1!$H$3:$H$6</c:f>
              <c:numCache>
                <c:formatCode>0.0</c:formatCode>
                <c:ptCount val="4"/>
                <c:pt idx="1">
                  <c:v>2.66</c:v>
                </c:pt>
                <c:pt idx="2" formatCode="_(* #,##0.00_);_(* \(#,##0.00\);_(* &quot;-&quot;??_);_(@_)">
                  <c:v>3.66</c:v>
                </c:pt>
              </c:numCache>
            </c:numRef>
          </c:xVal>
          <c:yVal>
            <c:numRef>
              <c:f>Blad1!$N$3:$N$6</c:f>
              <c:numCache>
                <c:formatCode>###0%</c:formatCode>
                <c:ptCount val="4"/>
                <c:pt idx="0">
                  <c:v>0.46</c:v>
                </c:pt>
                <c:pt idx="1">
                  <c:v>0.47699999999999998</c:v>
                </c:pt>
                <c:pt idx="2">
                  <c:v>0.47699999999999998</c:v>
                </c:pt>
                <c:pt idx="3">
                  <c:v>0.41899999999999998</c:v>
                </c:pt>
              </c:numCache>
            </c:numRef>
          </c:yVal>
          <c:smooth val="0"/>
          <c:extLst>
            <c:ext xmlns:c16="http://schemas.microsoft.com/office/drawing/2014/chart" uri="{C3380CC4-5D6E-409C-BE32-E72D297353CC}">
              <c16:uniqueId val="{00000026-136D-45D1-9F47-FECA61E7D472}"/>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c:v>0.8</c:v>
                </c:pt>
                <c:pt idx="3">
                  <c:v>3.8</c:v>
                </c:pt>
                <c:pt idx="4" formatCode="0.0">
                  <c:v>4.8</c:v>
                </c:pt>
              </c:numCache>
            </c:numRef>
          </c:xVal>
          <c:yVal>
            <c:numRef>
              <c:f>Blad1!$O$2:$O$6</c:f>
              <c:numCache>
                <c:formatCode>###0%</c:formatCode>
                <c:ptCount val="5"/>
                <c:pt idx="0">
                  <c:v>0.51700000000000002</c:v>
                </c:pt>
                <c:pt idx="1">
                  <c:v>0.48899999999999999</c:v>
                </c:pt>
                <c:pt idx="2">
                  <c:v>0.44400000000000001</c:v>
                </c:pt>
                <c:pt idx="3">
                  <c:v>0.50900000000000001</c:v>
                </c:pt>
                <c:pt idx="4">
                  <c:v>0.46700000000000003</c:v>
                </c:pt>
              </c:numCache>
            </c:numRef>
          </c:yVal>
          <c:smooth val="0"/>
          <c:extLst>
            <c:ext xmlns:c16="http://schemas.microsoft.com/office/drawing/2014/chart" uri="{C3380CC4-5D6E-409C-BE32-E72D297353CC}">
              <c16:uniqueId val="{00000027-136D-45D1-9F47-FECA61E7D472}"/>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4" formatCode="0.0">
                  <c:v>4.93</c:v>
                </c:pt>
              </c:numCache>
            </c:numRef>
          </c:xVal>
          <c:yVal>
            <c:numRef>
              <c:f>Blad1!$P$2:$P$6</c:f>
              <c:numCache>
                <c:formatCode>###0%</c:formatCode>
                <c:ptCount val="5"/>
                <c:pt idx="0">
                  <c:v>0.439</c:v>
                </c:pt>
                <c:pt idx="1">
                  <c:v>0.49399999999999999</c:v>
                </c:pt>
                <c:pt idx="2">
                  <c:v>0.40300000000000002</c:v>
                </c:pt>
                <c:pt idx="3">
                  <c:v>0.38</c:v>
                </c:pt>
                <c:pt idx="4">
                  <c:v>0.36799999999999999</c:v>
                </c:pt>
              </c:numCache>
            </c:numRef>
          </c:yVal>
          <c:smooth val="0"/>
          <c:extLst>
            <c:ext xmlns:c16="http://schemas.microsoft.com/office/drawing/2014/chart" uri="{C3380CC4-5D6E-409C-BE32-E72D297353CC}">
              <c16:uniqueId val="{00000028-136D-45D1-9F47-FECA61E7D472}"/>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2" formatCode="0.0">
                  <c:v>3.07</c:v>
                </c:pt>
                <c:pt idx="4" formatCode="0.0">
                  <c:v>5.07</c:v>
                </c:pt>
              </c:numCache>
            </c:numRef>
          </c:xVal>
          <c:yVal>
            <c:numRef>
              <c:f>Blad1!$Q$2:$Q$6</c:f>
              <c:numCache>
                <c:formatCode>###0%</c:formatCode>
                <c:ptCount val="5"/>
                <c:pt idx="0">
                  <c:v>0.40799999999999997</c:v>
                </c:pt>
                <c:pt idx="1">
                  <c:v>0.48199999999999998</c:v>
                </c:pt>
                <c:pt idx="2">
                  <c:v>0.436</c:v>
                </c:pt>
                <c:pt idx="3">
                  <c:v>0.39100000000000001</c:v>
                </c:pt>
                <c:pt idx="4">
                  <c:v>0.34899999999999998</c:v>
                </c:pt>
              </c:numCache>
            </c:numRef>
          </c:yVal>
          <c:smooth val="0"/>
          <c:extLst>
            <c:ext xmlns:c16="http://schemas.microsoft.com/office/drawing/2014/chart" uri="{C3380CC4-5D6E-409C-BE32-E72D297353CC}">
              <c16:uniqueId val="{00000029-136D-45D1-9F47-FECA61E7D472}"/>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0.0</c:formatCode>
                <c:ptCount val="5"/>
                <c:pt idx="0" formatCode="General">
                  <c:v>1.2030000000000001</c:v>
                </c:pt>
                <c:pt idx="1">
                  <c:v>2.2029999999999998</c:v>
                </c:pt>
                <c:pt idx="2">
                  <c:v>3.2029999999999998</c:v>
                </c:pt>
                <c:pt idx="3" formatCode="General">
                  <c:v>4.2030000000000003</c:v>
                </c:pt>
                <c:pt idx="4">
                  <c:v>5.2030000000000003</c:v>
                </c:pt>
              </c:numCache>
            </c:numRef>
          </c:xVal>
          <c:yVal>
            <c:numRef>
              <c:f>Blad1!$R$2:$R$6</c:f>
              <c:numCache>
                <c:formatCode>###0%</c:formatCode>
                <c:ptCount val="5"/>
                <c:pt idx="0">
                  <c:v>0.54400000000000004</c:v>
                </c:pt>
                <c:pt idx="1">
                  <c:v>0.51200000000000001</c:v>
                </c:pt>
                <c:pt idx="2">
                  <c:v>0.55700000000000005</c:v>
                </c:pt>
                <c:pt idx="3">
                  <c:v>0.52900000000000003</c:v>
                </c:pt>
                <c:pt idx="4">
                  <c:v>0.501</c:v>
                </c:pt>
              </c:numCache>
            </c:numRef>
          </c:yVal>
          <c:smooth val="0"/>
          <c:extLst>
            <c:ext xmlns:c16="http://schemas.microsoft.com/office/drawing/2014/chart" uri="{C3380CC4-5D6E-409C-BE32-E72D297353CC}">
              <c16:uniqueId val="{0000002A-136D-45D1-9F47-FECA61E7D472}"/>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General</c:formatCode>
                <c:ptCount val="5"/>
                <c:pt idx="0" formatCode="0.0">
                  <c:v>1.33</c:v>
                </c:pt>
                <c:pt idx="2" formatCode="0.0">
                  <c:v>3.33</c:v>
                </c:pt>
                <c:pt idx="3" formatCode="0.0">
                  <c:v>4.33</c:v>
                </c:pt>
              </c:numCache>
            </c:numRef>
          </c:xVal>
          <c:yVal>
            <c:numRef>
              <c:f>Blad1!$S$2:$S$6</c:f>
              <c:numCache>
                <c:formatCode>###0%</c:formatCode>
                <c:ptCount val="5"/>
                <c:pt idx="0">
                  <c:v>0.49</c:v>
                </c:pt>
                <c:pt idx="1">
                  <c:v>0.48799999999999999</c:v>
                </c:pt>
                <c:pt idx="2">
                  <c:v>0.46899999999999997</c:v>
                </c:pt>
                <c:pt idx="3">
                  <c:v>0.46800000000000003</c:v>
                </c:pt>
                <c:pt idx="4">
                  <c:v>0.43099999999999999</c:v>
                </c:pt>
              </c:numCache>
            </c:numRef>
          </c:yVal>
          <c:smooth val="0"/>
          <c:extLst>
            <c:ext xmlns:c16="http://schemas.microsoft.com/office/drawing/2014/chart" uri="{C3380CC4-5D6E-409C-BE32-E72D297353CC}">
              <c16:uniqueId val="{0000002B-136D-45D1-9F47-FECA61E7D47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C-136D-45D1-9F47-FECA61E7D47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136D-45D1-9F47-FECA61E7D47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136D-45D1-9F47-FECA61E7D47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136D-45D1-9F47-FECA61E7D47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c:ext uri="{02D57815-91ED-43cb-92C2-25804820EDAC}">
                        <c15:formulaRef>
                          <c15:sqref>Blad1!$H$2:$H$6</c15:sqref>
                        </c15:formulaRef>
                      </c:ext>
                    </c:extLst>
                    <c:numCache>
                      <c:formatCode>General</c:formatCode>
                      <c:ptCount val="5"/>
                      <c:pt idx="0" formatCode="_(* #,##0.00_);_(* \(#,##0.00\);_(* &quot;-&quot;??_);_(@_)">
                        <c:v>0.66</c:v>
                      </c:pt>
                      <c:pt idx="2" formatCode="0.0">
                        <c:v>2.66</c:v>
                      </c:pt>
                      <c:pt idx="3" formatCode="_(* #,##0.00_);_(* \(#,##0.00\);_(* &quot;-&quot;??_);_(@_)">
                        <c:v>3.66</c:v>
                      </c:pt>
                    </c:numCache>
                  </c:numRef>
                </c:yVal>
                <c:smooth val="0"/>
                <c:extLst>
                  <c:ext xmlns:c16="http://schemas.microsoft.com/office/drawing/2014/chart" uri="{C3380CC4-5D6E-409C-BE32-E72D297353CC}">
                    <c16:uniqueId val="{00000031-136D-45D1-9F47-FECA61E7D47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136D-45D1-9F47-FECA61E7D47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136D-45D1-9F47-FECA61E7D47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c:v>0.8</c:v>
                      </c:pt>
                      <c:pt idx="3">
                        <c:v>3.8</c:v>
                      </c:pt>
                      <c:pt idx="4" formatCode="0.0">
                        <c:v>4.8</c:v>
                      </c:pt>
                    </c:numCache>
                  </c:numRef>
                </c:yVal>
                <c:smooth val="0"/>
                <c:extLst xmlns:c15="http://schemas.microsoft.com/office/drawing/2012/chart">
                  <c:ext xmlns:c16="http://schemas.microsoft.com/office/drawing/2014/chart" uri="{C3380CC4-5D6E-409C-BE32-E72D297353CC}">
                    <c16:uniqueId val="{00000035-136D-45D1-9F47-FECA61E7D47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136D-45D1-9F47-FECA61E7D47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136D-45D1-9F47-FECA61E7D47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136D-45D1-9F47-FECA61E7D47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136D-45D1-9F47-FECA61E7D47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136D-45D1-9F47-FECA61E7D47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136D-45D1-9F47-FECA61E7D47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4" formatCode="0.0">
                        <c:v>4.93</c:v>
                      </c:pt>
                    </c:numCache>
                  </c:numRef>
                </c:yVal>
                <c:smooth val="0"/>
                <c:extLst xmlns:c15="http://schemas.microsoft.com/office/drawing/2012/chart">
                  <c:ext xmlns:c16="http://schemas.microsoft.com/office/drawing/2014/chart" uri="{C3380CC4-5D6E-409C-BE32-E72D297353CC}">
                    <c16:uniqueId val="{0000003C-136D-45D1-9F47-FECA61E7D47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2" formatCode="0.0">
                        <c:v>3.07</c:v>
                      </c:pt>
                      <c:pt idx="4" formatCode="0.0">
                        <c:v>5.07</c:v>
                      </c:pt>
                    </c:numCache>
                  </c:numRef>
                </c:yVal>
                <c:smooth val="0"/>
                <c:extLst xmlns:c15="http://schemas.microsoft.com/office/drawing/2012/chart">
                  <c:ext xmlns:c16="http://schemas.microsoft.com/office/drawing/2014/chart" uri="{C3380CC4-5D6E-409C-BE32-E72D297353CC}">
                    <c16:uniqueId val="{0000003D-136D-45D1-9F47-FECA61E7D47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Focus op minder belastende doelgroepen (individuen, overnachters)</c:v>
                      </c:pt>
                      <c:pt idx="1">
                        <c:v>Routebeschrijvingen maken om bezoekers langs specifieke routes te sturen</c:v>
                      </c:pt>
                      <c:pt idx="2">
                        <c:v>Focus op toerisme met hoge economische toegevoegde waarde (v.b. zakentoerisme, verblijfstoerisme, etc.)</c:v>
                      </c:pt>
                      <c:pt idx="3">
                        <c:v>Beter met bezoekers communiceren over hoe ze zich horen te gedragen</c:v>
                      </c:pt>
                      <c:pt idx="4">
                        <c:v>De bezoekers beter spreiden over de dag</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0.0</c:formatCode>
                      <c:ptCount val="5"/>
                      <c:pt idx="0" formatCode="General">
                        <c:v>1.2030000000000001</c:v>
                      </c:pt>
                      <c:pt idx="1">
                        <c:v>2.2029999999999998</c:v>
                      </c:pt>
                      <c:pt idx="2">
                        <c:v>3.2029999999999998</c:v>
                      </c:pt>
                      <c:pt idx="3" formatCode="General">
                        <c:v>4.2030000000000003</c:v>
                      </c:pt>
                      <c:pt idx="4">
                        <c:v>5.2030000000000003</c:v>
                      </c:pt>
                    </c:numCache>
                  </c:numRef>
                </c:yVal>
                <c:smooth val="0"/>
                <c:extLst xmlns:c15="http://schemas.microsoft.com/office/drawing/2012/chart">
                  <c:ext xmlns:c16="http://schemas.microsoft.com/office/drawing/2014/chart" uri="{C3380CC4-5D6E-409C-BE32-E72D297353CC}">
                    <c16:uniqueId val="{0000003E-136D-45D1-9F47-FECA61E7D47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3.3311526168446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DC-422D-9EE0-044FA1224F55}"/>
                </c:ext>
              </c:extLst>
            </c:dLbl>
            <c:dLbl>
              <c:idx val="1"/>
              <c:layout>
                <c:manualLayout>
                  <c:x val="-3.4722222222222645E-3"/>
                  <c:y val="-3.1422846562594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DC-422D-9EE0-044FA1224F55}"/>
                </c:ext>
              </c:extLst>
            </c:dLbl>
            <c:dLbl>
              <c:idx val="2"/>
              <c:layout>
                <c:manualLayout>
                  <c:x val="-4.6296296296296294E-3"/>
                  <c:y val="1.5421298424963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DC-422D-9EE0-044FA1224F55}"/>
                </c:ext>
              </c:extLst>
            </c:dLbl>
            <c:dLbl>
              <c:idx val="3"/>
              <c:layout>
                <c:manualLayout>
                  <c:x val="-4.6296296296296294E-3"/>
                  <c:y val="-4.2090489913417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DC-422D-9EE0-044FA1224F5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DC-422D-9EE0-044FA1224F5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DC-422D-9EE0-044FA1224F5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Blad1!$B$2:$B$5</c:f>
              <c:numCache>
                <c:formatCode>0%</c:formatCode>
                <c:ptCount val="4"/>
                <c:pt idx="0">
                  <c:v>0.43459281576594028</c:v>
                </c:pt>
                <c:pt idx="1">
                  <c:v>0.43007731203557781</c:v>
                </c:pt>
                <c:pt idx="2">
                  <c:v>0.61879681735876946</c:v>
                </c:pt>
                <c:pt idx="3">
                  <c:v>0.38595159920959321</c:v>
                </c:pt>
              </c:numCache>
            </c:numRef>
          </c:val>
          <c:extLst>
            <c:ext xmlns:c16="http://schemas.microsoft.com/office/drawing/2014/chart" uri="{C3380CC4-5D6E-409C-BE32-E72D297353CC}">
              <c16:uniqueId val="{00000007-EDDC-422D-9EE0-044FA1224F55}"/>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012E-3"/>
                  <c:y val="-3.27771650907040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DC-422D-9EE0-044FA1224F55}"/>
                </c:ext>
              </c:extLst>
            </c:dLbl>
            <c:dLbl>
              <c:idx val="1"/>
              <c:layout>
                <c:manualLayout>
                  <c:x val="-2.3148148148148572E-3"/>
                  <c:y val="-5.36776269054727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DC-422D-9EE0-044FA1224F55}"/>
                </c:ext>
              </c:extLst>
            </c:dLbl>
            <c:dLbl>
              <c:idx val="2"/>
              <c:layout>
                <c:manualLayout>
                  <c:x val="3.472222222222222E-3"/>
                  <c:y val="-9.332601127833963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DDC-422D-9EE0-044FA1224F55}"/>
                </c:ext>
              </c:extLst>
            </c:dLbl>
            <c:dLbl>
              <c:idx val="3"/>
              <c:layout>
                <c:manualLayout>
                  <c:x val="2.3148148148148147E-3"/>
                  <c:y val="2.86230360343524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DDC-422D-9EE0-044FA1224F55}"/>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Blad1!$C$2:$C$5</c:f>
              <c:numCache>
                <c:formatCode>0%</c:formatCode>
                <c:ptCount val="4"/>
                <c:pt idx="0">
                  <c:v>0.44160300354009158</c:v>
                </c:pt>
                <c:pt idx="1">
                  <c:v>0.44770316015780476</c:v>
                </c:pt>
                <c:pt idx="2">
                  <c:v>0.65162035210644664</c:v>
                </c:pt>
                <c:pt idx="3">
                  <c:v>0.39353590561537644</c:v>
                </c:pt>
              </c:numCache>
            </c:numRef>
          </c:val>
          <c:extLst>
            <c:ext xmlns:c16="http://schemas.microsoft.com/office/drawing/2014/chart" uri="{C3380CC4-5D6E-409C-BE32-E72D297353CC}">
              <c16:uniqueId val="{0000000D-EDDC-422D-9EE0-044FA1224F55}"/>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DDC-422D-9EE0-044FA1224F55}"/>
                </c:ext>
              </c:extLst>
            </c:dLbl>
            <c:dLbl>
              <c:idx val="1"/>
              <c:layout>
                <c:manualLayout>
                  <c:x val="2.3148148148148147E-3"/>
                  <c:y val="-4.70373602925038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DDC-422D-9EE0-044FA1224F55}"/>
                </c:ext>
              </c:extLst>
            </c:dLbl>
            <c:dLbl>
              <c:idx val="2"/>
              <c:layout>
                <c:manualLayout>
                  <c:x val="-4.6296296296297144E-3"/>
                  <c:y val="9.25289981454349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DDC-422D-9EE0-044FA1224F55}"/>
                </c:ext>
              </c:extLst>
            </c:dLbl>
            <c:dLbl>
              <c:idx val="3"/>
              <c:layout>
                <c:manualLayout>
                  <c:x val="0"/>
                  <c:y val="1.86271629925065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DDC-422D-9EE0-044FA1224F5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DDC-422D-9EE0-044FA1224F5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Blad1!$D$2:$D$5</c:f>
              <c:numCache>
                <c:formatCode>0%</c:formatCode>
                <c:ptCount val="4"/>
                <c:pt idx="0">
                  <c:v>0.33175547720499227</c:v>
                </c:pt>
                <c:pt idx="1">
                  <c:v>0.31908479978123988</c:v>
                </c:pt>
                <c:pt idx="2">
                  <c:v>0.45667540047208866</c:v>
                </c:pt>
                <c:pt idx="3">
                  <c:v>0.26840915078416194</c:v>
                </c:pt>
              </c:numCache>
            </c:numRef>
          </c:val>
          <c:extLst>
            <c:ext xmlns:c16="http://schemas.microsoft.com/office/drawing/2014/chart" uri="{C3380CC4-5D6E-409C-BE32-E72D297353CC}">
              <c16:uniqueId val="{00000013-EDDC-422D-9EE0-044FA1224F55}"/>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DDC-422D-9EE0-044FA1224F55}"/>
                </c:ext>
              </c:extLst>
            </c:dLbl>
            <c:dLbl>
              <c:idx val="1"/>
              <c:layout>
                <c:manualLayout>
                  <c:x val="-1.1574074074074073E-3"/>
                  <c:y val="-9.4343410618452498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DDC-422D-9EE0-044FA1224F55}"/>
                </c:ext>
              </c:extLst>
            </c:dLbl>
            <c:dLbl>
              <c:idx val="2"/>
              <c:layout>
                <c:manualLayout>
                  <c:x val="-2.3148148148148997E-3"/>
                  <c:y val="6.412332932914037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DDC-422D-9EE0-044FA1224F55}"/>
                </c:ext>
              </c:extLst>
            </c:dLbl>
            <c:dLbl>
              <c:idx val="3"/>
              <c:layout>
                <c:manualLayout>
                  <c:x val="1.1574074074074073E-3"/>
                  <c:y val="1.542129842496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DDC-422D-9EE0-044FA1224F55}"/>
                </c:ext>
              </c:extLst>
            </c:dLbl>
            <c:dLbl>
              <c:idx val="4"/>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DDC-422D-9EE0-044FA1224F5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DDC-422D-9EE0-044FA1224F55}"/>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Blad1!$E$2:$E$5</c:f>
              <c:numCache>
                <c:formatCode>0%</c:formatCode>
                <c:ptCount val="4"/>
                <c:pt idx="0">
                  <c:v>0.30301516959715125</c:v>
                </c:pt>
                <c:pt idx="1">
                  <c:v>0.2897585384091787</c:v>
                </c:pt>
                <c:pt idx="2">
                  <c:v>0.43176582414524256</c:v>
                </c:pt>
                <c:pt idx="3">
                  <c:v>0.2534602572812914</c:v>
                </c:pt>
              </c:numCache>
            </c:numRef>
          </c:val>
          <c:extLst>
            <c:ext xmlns:c16="http://schemas.microsoft.com/office/drawing/2014/chart" uri="{C3380CC4-5D6E-409C-BE32-E72D297353CC}">
              <c16:uniqueId val="{0000001B-EDDC-422D-9EE0-044FA1224F55}"/>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DDC-422D-9EE0-044FA1224F55}"/>
                </c:ext>
              </c:extLst>
            </c:dLbl>
            <c:dLbl>
              <c:idx val="2"/>
              <c:layout>
                <c:manualLayout>
                  <c:x val="2.3148148148148147E-3"/>
                  <c:y val="-5.612065321789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DDC-422D-9EE0-044FA1224F55}"/>
                </c:ext>
              </c:extLst>
            </c:dLbl>
            <c:dLbl>
              <c:idx val="3"/>
              <c:layout>
                <c:manualLayout>
                  <c:x val="0"/>
                  <c:y val="-7.6682324150675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DDC-422D-9EE0-044FA1224F55}"/>
                </c:ext>
              </c:extLst>
            </c:dLbl>
            <c:dLbl>
              <c:idx val="4"/>
              <c:layout>
                <c:manualLayout>
                  <c:x val="0"/>
                  <c:y val="-1.4030163304472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DDC-422D-9EE0-044FA1224F55}"/>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DDC-422D-9EE0-044FA1224F55}"/>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DDC-422D-9EE0-044FA1224F5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cat>
          <c:val>
            <c:numRef>
              <c:f>Blad1!$F$2:$F$5</c:f>
              <c:numCache>
                <c:formatCode>0%</c:formatCode>
                <c:ptCount val="4"/>
                <c:pt idx="0">
                  <c:v>0.44641976003199751</c:v>
                </c:pt>
                <c:pt idx="1">
                  <c:v>0.42017484856594206</c:v>
                </c:pt>
                <c:pt idx="2">
                  <c:v>0.70105528916885151</c:v>
                </c:pt>
                <c:pt idx="3">
                  <c:v>0.45746886391943875</c:v>
                </c:pt>
              </c:numCache>
            </c:numRef>
          </c:val>
          <c:extLst>
            <c:ext xmlns:c16="http://schemas.microsoft.com/office/drawing/2014/chart" uri="{C3380CC4-5D6E-409C-BE32-E72D297353CC}">
              <c16:uniqueId val="{00000022-EDDC-422D-9EE0-044FA1224F55}"/>
            </c:ext>
          </c:extLst>
        </c:ser>
        <c:ser>
          <c:idx val="15"/>
          <c:order val="5"/>
          <c:tx>
            <c:strRef>
              <c:f>Blad1!$G$1</c:f>
              <c:strCache>
                <c:ptCount val="1"/>
                <c:pt idx="0">
                  <c:v>TOTAAL 2023</c:v>
                </c:pt>
              </c:strCache>
            </c:strRef>
          </c:tx>
          <c:spPr>
            <a:solidFill>
              <a:schemeClr val="tx1"/>
            </a:solidFill>
            <a:ln w="25400">
              <a:noFill/>
            </a:ln>
            <a:effectLst/>
          </c:spPr>
          <c:invertIfNegative val="0"/>
          <c:dLbls>
            <c:dLbl>
              <c:idx val="1"/>
              <c:layout>
                <c:manualLayout>
                  <c:x val="0"/>
                  <c:y val="-4.21752782828714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EDDC-422D-9EE0-044FA1224F55}"/>
                </c:ext>
              </c:extLst>
            </c:dLbl>
            <c:dLbl>
              <c:idx val="2"/>
              <c:layout>
                <c:manualLayout>
                  <c:x val="2.3148148148148147E-3"/>
                  <c:y val="4.94691560446046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EDDC-422D-9EE0-044FA1224F55}"/>
                </c:ext>
              </c:extLst>
            </c:dLbl>
            <c:dLbl>
              <c:idx val="3"/>
              <c:layout>
                <c:manualLayout>
                  <c:x val="3.4722222222220525E-3"/>
                  <c:y val="1.1127993969267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0.4096841380165715</c:v>
                </c:pt>
                <c:pt idx="1">
                  <c:v>0.39905999638807954</c:v>
                </c:pt>
                <c:pt idx="2">
                  <c:v>0.60676448544929118</c:v>
                </c:pt>
                <c:pt idx="3">
                  <c:v>0.37715092666018329</c:v>
                </c:pt>
              </c:numCache>
            </c:numRef>
          </c:cat>
          <c:val>
            <c:numRef>
              <c:f>Blad1!$G$2:$G$5</c:f>
              <c:numCache>
                <c:formatCode>0%</c:formatCode>
                <c:ptCount val="4"/>
                <c:pt idx="0">
                  <c:v>0.4096841380165715</c:v>
                </c:pt>
                <c:pt idx="1">
                  <c:v>0.39905999638807954</c:v>
                </c:pt>
                <c:pt idx="2">
                  <c:v>0.60676448544929118</c:v>
                </c:pt>
                <c:pt idx="3">
                  <c:v>0.37715092666018329</c:v>
                </c:pt>
              </c:numCache>
            </c:numRef>
          </c:val>
          <c:extLst>
            <c:ext xmlns:c16="http://schemas.microsoft.com/office/drawing/2014/chart" uri="{C3380CC4-5D6E-409C-BE32-E72D297353CC}">
              <c16:uniqueId val="{00000026-EDDC-422D-9EE0-044FA1224F55}"/>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0.0</c:formatCode>
                <c:ptCount val="4"/>
                <c:pt idx="0">
                  <c:v>0.67</c:v>
                </c:pt>
                <c:pt idx="1">
                  <c:v>1.67</c:v>
                </c:pt>
                <c:pt idx="2" formatCode="_(* #,##0.00_);_(* \(#,##0.00\);_(* &quot;-&quot;??_);_(@_)">
                  <c:v>2.67</c:v>
                </c:pt>
                <c:pt idx="3">
                  <c:v>3.67</c:v>
                </c:pt>
              </c:numCache>
            </c:numRef>
          </c:xVal>
          <c:yVal>
            <c:numRef>
              <c:f>Blad1!$N$2:$N$5</c:f>
              <c:numCache>
                <c:formatCode>###0%</c:formatCode>
                <c:ptCount val="4"/>
                <c:pt idx="0">
                  <c:v>0.379</c:v>
                </c:pt>
                <c:pt idx="1">
                  <c:v>0.34399999999999997</c:v>
                </c:pt>
                <c:pt idx="2">
                  <c:v>0.35199999999999998</c:v>
                </c:pt>
                <c:pt idx="3">
                  <c:v>0.248</c:v>
                </c:pt>
              </c:numCache>
            </c:numRef>
          </c:yVal>
          <c:smooth val="0"/>
          <c:extLst>
            <c:ext xmlns:c16="http://schemas.microsoft.com/office/drawing/2014/chart" uri="{C3380CC4-5D6E-409C-BE32-E72D297353CC}">
              <c16:uniqueId val="{00000027-EDDC-422D-9EE0-044FA1224F55}"/>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0.0</c:formatCode>
                <c:ptCount val="4"/>
                <c:pt idx="0">
                  <c:v>0.8</c:v>
                </c:pt>
                <c:pt idx="1">
                  <c:v>1.8</c:v>
                </c:pt>
                <c:pt idx="2" formatCode="General">
                  <c:v>2.8</c:v>
                </c:pt>
                <c:pt idx="3">
                  <c:v>3.8</c:v>
                </c:pt>
              </c:numCache>
            </c:numRef>
          </c:xVal>
          <c:yVal>
            <c:numRef>
              <c:f>Blad1!$O$2:$O$5</c:f>
              <c:numCache>
                <c:formatCode>###0%</c:formatCode>
                <c:ptCount val="4"/>
                <c:pt idx="0">
                  <c:v>0.375</c:v>
                </c:pt>
                <c:pt idx="1">
                  <c:v>0.38100000000000001</c:v>
                </c:pt>
                <c:pt idx="2">
                  <c:v>0.38500000000000001</c:v>
                </c:pt>
                <c:pt idx="3">
                  <c:v>0.29099999999999998</c:v>
                </c:pt>
              </c:numCache>
            </c:numRef>
          </c:yVal>
          <c:smooth val="0"/>
          <c:extLst>
            <c:ext xmlns:c16="http://schemas.microsoft.com/office/drawing/2014/chart" uri="{C3380CC4-5D6E-409C-BE32-E72D297353CC}">
              <c16:uniqueId val="{00000028-EDDC-422D-9EE0-044FA1224F55}"/>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pt idx="2">
                  <c:v>2.93</c:v>
                </c:pt>
              </c:numCache>
            </c:numRef>
          </c:xVal>
          <c:yVal>
            <c:numRef>
              <c:f>Blad1!$P$2:$P$5</c:f>
              <c:numCache>
                <c:formatCode>###0%</c:formatCode>
                <c:ptCount val="4"/>
                <c:pt idx="0">
                  <c:v>0.32500000000000001</c:v>
                </c:pt>
                <c:pt idx="1">
                  <c:v>0.34399999999999997</c:v>
                </c:pt>
                <c:pt idx="2">
                  <c:v>0.24</c:v>
                </c:pt>
                <c:pt idx="3">
                  <c:v>0.23300000000000001</c:v>
                </c:pt>
              </c:numCache>
            </c:numRef>
          </c:yVal>
          <c:smooth val="0"/>
          <c:extLst>
            <c:ext xmlns:c16="http://schemas.microsoft.com/office/drawing/2014/chart" uri="{C3380CC4-5D6E-409C-BE32-E72D297353CC}">
              <c16:uniqueId val="{00000029-EDDC-422D-9EE0-044FA1224F55}"/>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0" formatCode="0.0">
                  <c:v>1.07</c:v>
                </c:pt>
                <c:pt idx="2">
                  <c:v>3.07</c:v>
                </c:pt>
              </c:numCache>
            </c:numRef>
          </c:xVal>
          <c:yVal>
            <c:numRef>
              <c:f>Blad1!$Q$2:$Q$5</c:f>
              <c:numCache>
                <c:formatCode>###0%</c:formatCode>
                <c:ptCount val="4"/>
                <c:pt idx="0">
                  <c:v>0.35599999999999998</c:v>
                </c:pt>
                <c:pt idx="1">
                  <c:v>0.29299999999999998</c:v>
                </c:pt>
                <c:pt idx="2">
                  <c:v>0.253</c:v>
                </c:pt>
                <c:pt idx="3">
                  <c:v>0.25</c:v>
                </c:pt>
              </c:numCache>
            </c:numRef>
          </c:yVal>
          <c:smooth val="0"/>
          <c:extLst>
            <c:ext xmlns:c16="http://schemas.microsoft.com/office/drawing/2014/chart" uri="{C3380CC4-5D6E-409C-BE32-E72D297353CC}">
              <c16:uniqueId val="{0000002A-EDDC-422D-9EE0-044FA1224F55}"/>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dPt>
            <c:idx val="3"/>
            <c:marker>
              <c:symbol val="dash"/>
              <c:size val="10"/>
              <c:spPr>
                <a:noFill/>
                <a:ln w="9525">
                  <a:solidFill>
                    <a:schemeClr val="bg1">
                      <a:lumMod val="50000"/>
                    </a:schemeClr>
                  </a:solidFill>
                </a:ln>
                <a:effectLst/>
              </c:spPr>
            </c:marker>
            <c:bubble3D val="0"/>
            <c:extLst>
              <c:ext xmlns:c16="http://schemas.microsoft.com/office/drawing/2014/chart" uri="{C3380CC4-5D6E-409C-BE32-E72D297353CC}">
                <c16:uniqueId val="{0000002B-EDDC-422D-9EE0-044FA1224F55}"/>
              </c:ext>
            </c:extLst>
          </c:dPt>
          <c:xVal>
            <c:numRef>
              <c:f>Blad1!$L$2:$L$5</c:f>
              <c:numCache>
                <c:formatCode>General</c:formatCode>
                <c:ptCount val="4"/>
                <c:pt idx="2">
                  <c:v>3.2029999999999998</c:v>
                </c:pt>
                <c:pt idx="3" formatCode="0.0">
                  <c:v>4.2030000000000003</c:v>
                </c:pt>
              </c:numCache>
            </c:numRef>
          </c:xVal>
          <c:yVal>
            <c:numRef>
              <c:f>Blad1!$R$2:$R$5</c:f>
              <c:numCache>
                <c:formatCode>###0%</c:formatCode>
                <c:ptCount val="4"/>
                <c:pt idx="0">
                  <c:v>0.40899999999999997</c:v>
                </c:pt>
                <c:pt idx="1">
                  <c:v>0.38900000000000001</c:v>
                </c:pt>
                <c:pt idx="2">
                  <c:v>0.435</c:v>
                </c:pt>
                <c:pt idx="3">
                  <c:v>0.34899999999999998</c:v>
                </c:pt>
              </c:numCache>
            </c:numRef>
          </c:yVal>
          <c:smooth val="0"/>
          <c:extLst>
            <c:ext xmlns:c16="http://schemas.microsoft.com/office/drawing/2014/chart" uri="{C3380CC4-5D6E-409C-BE32-E72D297353CC}">
              <c16:uniqueId val="{0000002C-EDDC-422D-9EE0-044FA1224F55}"/>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General</c:formatCode>
                <c:ptCount val="4"/>
                <c:pt idx="2" formatCode="0.0">
                  <c:v>3.34</c:v>
                </c:pt>
                <c:pt idx="3" formatCode="0.0">
                  <c:v>4.34</c:v>
                </c:pt>
              </c:numCache>
            </c:numRef>
          </c:xVal>
          <c:yVal>
            <c:numRef>
              <c:f>Blad1!$S$2:$S$5</c:f>
              <c:numCache>
                <c:formatCode>###0%</c:formatCode>
                <c:ptCount val="4"/>
                <c:pt idx="0">
                  <c:v>0.373</c:v>
                </c:pt>
                <c:pt idx="1">
                  <c:v>0.35599999999999998</c:v>
                </c:pt>
                <c:pt idx="2">
                  <c:v>0.34599999999999997</c:v>
                </c:pt>
                <c:pt idx="3">
                  <c:v>0.27900000000000003</c:v>
                </c:pt>
              </c:numCache>
            </c:numRef>
          </c:yVal>
          <c:smooth val="0"/>
          <c:extLst>
            <c:ext xmlns:c16="http://schemas.microsoft.com/office/drawing/2014/chart" uri="{C3380CC4-5D6E-409C-BE32-E72D297353CC}">
              <c16:uniqueId val="{0000002D-EDDC-422D-9EE0-044FA1224F55}"/>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EDDC-422D-9EE0-044FA1224F5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EDDC-422D-9EE0-044FA1224F5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EDDC-422D-9EE0-044FA1224F5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EDDC-422D-9EE0-044FA1224F5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2-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c:ext uri="{02D57815-91ED-43cb-92C2-25804820EDAC}">
                        <c15:formulaRef>
                          <c15:sqref>Blad1!$H$2:$H$5</c15:sqref>
                        </c15:formulaRef>
                      </c:ext>
                    </c:extLst>
                    <c:numCache>
                      <c:formatCode>0.0</c:formatCode>
                      <c:ptCount val="4"/>
                      <c:pt idx="0">
                        <c:v>0.67</c:v>
                      </c:pt>
                      <c:pt idx="1">
                        <c:v>1.67</c:v>
                      </c:pt>
                      <c:pt idx="2" formatCode="_(* #,##0.00_);_(* \(#,##0.00\);_(* &quot;-&quot;??_);_(@_)">
                        <c:v>2.67</c:v>
                      </c:pt>
                      <c:pt idx="3">
                        <c:v>3.67</c:v>
                      </c:pt>
                    </c:numCache>
                  </c:numRef>
                </c:yVal>
                <c:smooth val="0"/>
                <c:extLst>
                  <c:ext xmlns:c16="http://schemas.microsoft.com/office/drawing/2014/chart" uri="{C3380CC4-5D6E-409C-BE32-E72D297353CC}">
                    <c16:uniqueId val="{00000033-EDDC-422D-9EE0-044FA1224F5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EDDC-422D-9EE0-044FA1224F5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EDDC-422D-9EE0-044FA1224F5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0.0</c:formatCode>
                      <c:ptCount val="4"/>
                      <c:pt idx="0">
                        <c:v>0.8</c:v>
                      </c:pt>
                      <c:pt idx="1">
                        <c:v>1.8</c:v>
                      </c:pt>
                      <c:pt idx="2" formatCode="General">
                        <c:v>2.8</c:v>
                      </c:pt>
                      <c:pt idx="3">
                        <c:v>3.8</c:v>
                      </c:pt>
                    </c:numCache>
                  </c:numRef>
                </c:yVal>
                <c:smooth val="0"/>
                <c:extLst xmlns:c15="http://schemas.microsoft.com/office/drawing/2012/chart">
                  <c:ext xmlns:c16="http://schemas.microsoft.com/office/drawing/2014/chart" uri="{C3380CC4-5D6E-409C-BE32-E72D297353CC}">
                    <c16:uniqueId val="{00000037-EDDC-422D-9EE0-044FA1224F5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EDDC-422D-9EE0-044FA1224F5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EDDC-422D-9EE0-044FA1224F5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EDDC-422D-9EE0-044FA1224F5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EDDC-422D-9EE0-044FA1224F5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EDDC-422D-9EE0-044FA1224F5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D-EDDC-422D-9EE0-044FA1224F5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pt idx="2">
                        <c:v>2.93</c:v>
                      </c:pt>
                    </c:numCache>
                  </c:numRef>
                </c:yVal>
                <c:smooth val="0"/>
                <c:extLst xmlns:c15="http://schemas.microsoft.com/office/drawing/2012/chart">
                  <c:ext xmlns:c16="http://schemas.microsoft.com/office/drawing/2014/chart" uri="{C3380CC4-5D6E-409C-BE32-E72D297353CC}">
                    <c16:uniqueId val="{0000003E-EDDC-422D-9EE0-044FA1224F5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0" formatCode="0.0">
                        <c:v>1.07</c:v>
                      </c:pt>
                      <c:pt idx="2">
                        <c:v>3.07</c:v>
                      </c:pt>
                    </c:numCache>
                  </c:numRef>
                </c:yVal>
                <c:smooth val="0"/>
                <c:extLst xmlns:c15="http://schemas.microsoft.com/office/drawing/2012/chart">
                  <c:ext xmlns:c16="http://schemas.microsoft.com/office/drawing/2014/chart" uri="{C3380CC4-5D6E-409C-BE32-E72D297353CC}">
                    <c16:uniqueId val="{0000003F-EDDC-422D-9EE0-044FA1224F5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Het spreiden van bezoekers en toeristische activiteiten, met weinig impact op de leefbaarheid, naar ‘nieuwe’ bestemmingen IN het toeristisch kerngebied van ##STAD##</c:v>
                      </c:pt>
                      <c:pt idx="1">
                        <c:v>Het spreiden van bezoekers en toeristische activiteiten, met weinig impact op de leefbaarheid, naar ‘nieuwe’ bestemmingen BUITEN het toeristisch kerngebied van ##STAD##</c:v>
                      </c:pt>
                      <c:pt idx="2">
                        <c:v>Meer belastende vormen van toerisme moeten meer belast worden</c:v>
                      </c:pt>
                      <c:pt idx="3">
                        <c:v>Het toerisme moet beperkt blijven tot het huidig toeristisch gebied in mijn stad</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2">
                        <c:v>3.2029999999999998</c:v>
                      </c:pt>
                      <c:pt idx="3" formatCode="0.0">
                        <c:v>4.2030000000000003</c:v>
                      </c:pt>
                    </c:numCache>
                  </c:numRef>
                </c:yVal>
                <c:smooth val="0"/>
                <c:extLst xmlns:c15="http://schemas.microsoft.com/office/drawing/2012/chart">
                  <c:ext xmlns:c16="http://schemas.microsoft.com/office/drawing/2014/chart" uri="{C3380CC4-5D6E-409C-BE32-E72D297353CC}">
                    <c16:uniqueId val="{00000040-EDDC-422D-9EE0-044FA1224F5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0"/>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5677220034995625E-2"/>
          <c:y val="0.94892715692433827"/>
          <c:w val="0.93936041848935548"/>
          <c:h val="2.005152206865966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55897004994377"/>
          <c:y val="8.9749253095038773E-3"/>
          <c:w val="0.56160229244039817"/>
          <c:h val="0.81233162379183055"/>
        </c:manualLayout>
      </c:layout>
      <c:barChart>
        <c:barDir val="bar"/>
        <c:grouping val="clustered"/>
        <c:varyColors val="0"/>
        <c:ser>
          <c:idx val="0"/>
          <c:order val="0"/>
          <c:tx>
            <c:strRef>
              <c:f>Blad1!$B$1</c:f>
              <c:strCache>
                <c:ptCount val="1"/>
                <c:pt idx="0">
                  <c:v>TOTAAL 2023</c:v>
                </c:pt>
              </c:strCache>
            </c:strRef>
          </c:tx>
          <c:spPr>
            <a:solidFill>
              <a:srgbClr val="000000"/>
            </a:solidFill>
            <a:ln w="127000">
              <a:noFill/>
            </a:ln>
            <a:effectLst/>
          </c:spPr>
          <c:invertIfNegative val="0"/>
          <c:dLbls>
            <c:dLbl>
              <c:idx val="0"/>
              <c:spPr>
                <a:noFill/>
                <a:ln>
                  <a:solidFill>
                    <a:schemeClr val="tx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0-A635-4638-874E-E399F745861B}"/>
                </c:ext>
              </c:extLst>
            </c:dLbl>
            <c:dLbl>
              <c:idx val="9"/>
              <c:spPr>
                <a:noFill/>
                <a:ln>
                  <a:solidFill>
                    <a:schemeClr val="tx2"/>
                  </a:solid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extLst>
                <c:ext xmlns:c16="http://schemas.microsoft.com/office/drawing/2014/chart" uri="{C3380CC4-5D6E-409C-BE32-E72D297353CC}">
                  <c16:uniqueId val="{00000000-09E2-4016-B157-2772AE86DF1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10"/>
                <c:pt idx="0">
                  <c:v>Ik zou bepaalde plekken of momenten van de dag vermijden</c:v>
                </c:pt>
                <c:pt idx="1">
                  <c:v>Ik zou bezoekers die problemen veroorzaken daarop aanspreken</c:v>
                </c:pt>
                <c:pt idx="2">
                  <c:v>Ik zou op een constructieve manier in dialoog gaan met de stad</c:v>
                </c:pt>
                <c:pt idx="3">
                  <c:v>Ik zou de stad verlaten</c:v>
                </c:pt>
                <c:pt idx="4">
                  <c:v>Ik zou de publieke opinie of het toeristisch beleid proberen te beïnvloeden (bv. via ingezonden brieven,  petities, demonstraties, enz.)</c:v>
                </c:pt>
                <c:pt idx="5">
                  <c:v>Ik zou naar een andere plek in de stad verhuizen</c:v>
                </c:pt>
                <c:pt idx="6">
                  <c:v>Ik zou niets doen en het voor lief nemen</c:v>
                </c:pt>
                <c:pt idx="7">
                  <c:v>Andere</c:v>
                </c:pt>
                <c:pt idx="9">
                  <c:v>Ik heb de afgelopen 3 jaar geen nadelige gevolgen van toerisme ondervonden</c:v>
                </c:pt>
              </c:strCache>
            </c:strRef>
          </c:cat>
          <c:val>
            <c:numRef>
              <c:f>Blad1!$B$2:$B$11</c:f>
              <c:numCache>
                <c:formatCode>0%</c:formatCode>
                <c:ptCount val="10"/>
                <c:pt idx="0">
                  <c:v>0.433</c:v>
                </c:pt>
                <c:pt idx="1">
                  <c:v>0.21199999999999999</c:v>
                </c:pt>
                <c:pt idx="2">
                  <c:v>0.2</c:v>
                </c:pt>
                <c:pt idx="3">
                  <c:v>0.122</c:v>
                </c:pt>
                <c:pt idx="4">
                  <c:v>0.11</c:v>
                </c:pt>
                <c:pt idx="5">
                  <c:v>8.4000000000000005E-2</c:v>
                </c:pt>
                <c:pt idx="6">
                  <c:v>8.1000000000000003E-2</c:v>
                </c:pt>
                <c:pt idx="7">
                  <c:v>3.1E-2</c:v>
                </c:pt>
                <c:pt idx="9">
                  <c:v>0.26400000000000001</c:v>
                </c:pt>
              </c:numCache>
            </c:numRef>
          </c:val>
          <c:extLst>
            <c:ext xmlns:c16="http://schemas.microsoft.com/office/drawing/2014/chart" uri="{C3380CC4-5D6E-409C-BE32-E72D297353CC}">
              <c16:uniqueId val="{00000000-61F8-47D1-AF65-42F4A8D90C72}"/>
            </c:ext>
          </c:extLst>
        </c:ser>
        <c:ser>
          <c:idx val="1"/>
          <c:order val="1"/>
          <c:tx>
            <c:strRef>
              <c:f>Blad1!$C$1</c:f>
              <c:strCache>
                <c:ptCount val="1"/>
                <c:pt idx="0">
                  <c:v>TOTAAL 2021</c:v>
                </c:pt>
              </c:strCache>
            </c:strRef>
          </c:tx>
          <c:spPr>
            <a:solidFill>
              <a:schemeClr val="tx2">
                <a:lumMod val="20000"/>
                <a:lumOff val="80000"/>
              </a:schemeClr>
            </a:solidFill>
            <a:ln w="1270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10"/>
                <c:pt idx="0">
                  <c:v>Ik zou bepaalde plekken of momenten van de dag vermijden</c:v>
                </c:pt>
                <c:pt idx="1">
                  <c:v>Ik zou bezoekers die problemen veroorzaken daarop aanspreken</c:v>
                </c:pt>
                <c:pt idx="2">
                  <c:v>Ik zou op een constructieve manier in dialoog gaan met de stad</c:v>
                </c:pt>
                <c:pt idx="3">
                  <c:v>Ik zou de stad verlaten</c:v>
                </c:pt>
                <c:pt idx="4">
                  <c:v>Ik zou de publieke opinie of het toeristisch beleid proberen te beïnvloeden (bv. via ingezonden brieven,  petities, demonstraties, enz.)</c:v>
                </c:pt>
                <c:pt idx="5">
                  <c:v>Ik zou naar een andere plek in de stad verhuizen</c:v>
                </c:pt>
                <c:pt idx="6">
                  <c:v>Ik zou niets doen en het voor lief nemen</c:v>
                </c:pt>
                <c:pt idx="7">
                  <c:v>Andere</c:v>
                </c:pt>
                <c:pt idx="9">
                  <c:v>Ik heb de afgelopen 3 jaar geen nadelige gevolgen van toerisme ondervonden</c:v>
                </c:pt>
              </c:strCache>
            </c:strRef>
          </c:cat>
          <c:val>
            <c:numRef>
              <c:f>Blad1!$C$2:$C$11</c:f>
              <c:numCache>
                <c:formatCode>0%</c:formatCode>
                <c:ptCount val="10"/>
                <c:pt idx="0">
                  <c:v>0.32500000000000001</c:v>
                </c:pt>
                <c:pt idx="1">
                  <c:v>0.19</c:v>
                </c:pt>
                <c:pt idx="2">
                  <c:v>0.16</c:v>
                </c:pt>
                <c:pt idx="3">
                  <c:v>0.10299999999999999</c:v>
                </c:pt>
                <c:pt idx="4">
                  <c:v>9.4E-2</c:v>
                </c:pt>
                <c:pt idx="5">
                  <c:v>0.08</c:v>
                </c:pt>
                <c:pt idx="6">
                  <c:v>7.6999999999999999E-2</c:v>
                </c:pt>
                <c:pt idx="7">
                  <c:v>1.7000000000000001E-2</c:v>
                </c:pt>
                <c:pt idx="9">
                  <c:v>0.39500000000000002</c:v>
                </c:pt>
              </c:numCache>
            </c:numRef>
          </c:val>
          <c:extLst>
            <c:ext xmlns:c16="http://schemas.microsoft.com/office/drawing/2014/chart" uri="{C3380CC4-5D6E-409C-BE32-E72D297353CC}">
              <c16:uniqueId val="{00000001-61F8-47D1-AF65-42F4A8D90C72}"/>
            </c:ext>
          </c:extLst>
        </c:ser>
        <c:dLbls>
          <c:showLegendKey val="0"/>
          <c:showVal val="0"/>
          <c:showCatName val="0"/>
          <c:showSerName val="0"/>
          <c:showPercent val="0"/>
          <c:showBubbleSize val="0"/>
        </c:dLbls>
        <c:gapWidth val="33"/>
        <c:axId val="524231888"/>
        <c:axId val="524230576"/>
      </c:barChart>
      <c:catAx>
        <c:axId val="5242318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524230576"/>
        <c:crosses val="autoZero"/>
        <c:auto val="1"/>
        <c:lblAlgn val="ctr"/>
        <c:lblOffset val="100"/>
        <c:noMultiLvlLbl val="0"/>
      </c:catAx>
      <c:valAx>
        <c:axId val="524230576"/>
        <c:scaling>
          <c:orientation val="minMax"/>
        </c:scaling>
        <c:delete val="1"/>
        <c:axPos val="t"/>
        <c:numFmt formatCode="0%" sourceLinked="1"/>
        <c:majorTickMark val="out"/>
        <c:minorTickMark val="none"/>
        <c:tickLblPos val="nextTo"/>
        <c:crossAx val="5242318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ayout>
        <c:manualLayout>
          <c:xMode val="edge"/>
          <c:yMode val="edge"/>
          <c:x val="0.20903225806451611"/>
          <c:y val="0.850848009704126"/>
          <c:w val="0.60633172466344931"/>
          <c:h val="9.252693742667561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4815543890347E-2"/>
          <c:y val="2.4154924815117162E-2"/>
          <c:w val="0.95239765602216386"/>
          <c:h val="0.71299255831690989"/>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6.33577390195241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B8-4016-878C-EDC2ED7E23B5}"/>
                </c:ext>
              </c:extLst>
            </c:dLbl>
            <c:dLbl>
              <c:idx val="1"/>
              <c:layout>
                <c:manualLayout>
                  <c:x val="-2.3148148148148572E-3"/>
                  <c:y val="-4.7720230232501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B8-4016-878C-EDC2ED7E23B5}"/>
                </c:ext>
              </c:extLst>
            </c:dLbl>
            <c:dLbl>
              <c:idx val="2"/>
              <c:layout>
                <c:manualLayout>
                  <c:x val="-1.1574074074074073E-3"/>
                  <c:y val="-3.1752784055025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B8-4016-878C-EDC2ED7E23B5}"/>
                </c:ext>
              </c:extLst>
            </c:dLbl>
            <c:dLbl>
              <c:idx val="3"/>
              <c:layout>
                <c:manualLayout>
                  <c:x val="-1.1574074074073226E-3"/>
                  <c:y val="-9.72125051508093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B8-4016-878C-EDC2ED7E23B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B8-4016-878C-EDC2ED7E23B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B8-4016-878C-EDC2ED7E23B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Blad1!$B$2:$B$6</c:f>
              <c:numCache>
                <c:formatCode>0%</c:formatCode>
                <c:ptCount val="5"/>
                <c:pt idx="0">
                  <c:v>0.44201597331269171</c:v>
                </c:pt>
                <c:pt idx="1">
                  <c:v>0.25362705395312768</c:v>
                </c:pt>
                <c:pt idx="2">
                  <c:v>0.20760798515368128</c:v>
                </c:pt>
                <c:pt idx="3">
                  <c:v>0.12381947001059228</c:v>
                </c:pt>
                <c:pt idx="4">
                  <c:v>0.12269247240734046</c:v>
                </c:pt>
              </c:numCache>
            </c:numRef>
          </c:val>
          <c:extLst>
            <c:ext xmlns:c16="http://schemas.microsoft.com/office/drawing/2014/chart" uri="{C3380CC4-5D6E-409C-BE32-E72D297353CC}">
              <c16:uniqueId val="{00000007-BAB8-4016-878C-EDC2ED7E23B5}"/>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2.3148148148148147E-3"/>
                  <c:y val="-4.2976844632102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AB8-4016-878C-EDC2ED7E23B5}"/>
                </c:ext>
              </c:extLst>
            </c:dLbl>
            <c:dLbl>
              <c:idx val="1"/>
              <c:layout>
                <c:manualLayout>
                  <c:x val="-4.2437781360066642E-17"/>
                  <c:y val="-4.8371773261121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BAB8-4016-878C-EDC2ED7E23B5}"/>
                </c:ext>
              </c:extLst>
            </c:dLbl>
            <c:dLbl>
              <c:idx val="2"/>
              <c:layout>
                <c:manualLayout>
                  <c:x val="2.3148148148148147E-3"/>
                  <c:y val="-6.48091302674230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AB8-4016-878C-EDC2ED7E23B5}"/>
                </c:ext>
              </c:extLst>
            </c:dLbl>
            <c:dLbl>
              <c:idx val="3"/>
              <c:layout>
                <c:manualLayout>
                  <c:x val="-8.4875562720133283E-17"/>
                  <c:y val="-3.0232358288201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0-BAB8-4016-878C-EDC2ED7E23B5}"/>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Blad1!$C$2:$C$6</c:f>
              <c:numCache>
                <c:formatCode>0%</c:formatCode>
                <c:ptCount val="5"/>
                <c:pt idx="0">
                  <c:v>0.50572684616327268</c:v>
                </c:pt>
                <c:pt idx="1">
                  <c:v>0.24336531545636667</c:v>
                </c:pt>
                <c:pt idx="2">
                  <c:v>0.20331002239426252</c:v>
                </c:pt>
                <c:pt idx="3">
                  <c:v>0.11925276980325414</c:v>
                </c:pt>
                <c:pt idx="4">
                  <c:v>0.12201545567072221</c:v>
                </c:pt>
              </c:numCache>
            </c:numRef>
          </c:val>
          <c:extLst>
            <c:ext xmlns:c16="http://schemas.microsoft.com/office/drawing/2014/chart" uri="{C3380CC4-5D6E-409C-BE32-E72D297353CC}">
              <c16:uniqueId val="{0000000C-BAB8-4016-878C-EDC2ED7E23B5}"/>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2.3148148148147934E-3"/>
                  <c:y val="-6.79963825912082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AB8-4016-878C-EDC2ED7E23B5}"/>
                </c:ext>
              </c:extLst>
            </c:dLbl>
            <c:dLbl>
              <c:idx val="1"/>
              <c:layout>
                <c:manualLayout>
                  <c:x val="-1.1574074074074498E-3"/>
                  <c:y val="-5.05261263517375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AB8-4016-878C-EDC2ED7E23B5}"/>
                </c:ext>
              </c:extLst>
            </c:dLbl>
            <c:dLbl>
              <c:idx val="2"/>
              <c:layout>
                <c:manualLayout>
                  <c:x val="3.472222222222222E-3"/>
                  <c:y val="-3.1300726981094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AB8-4016-878C-EDC2ED7E23B5}"/>
                </c:ext>
              </c:extLst>
            </c:dLbl>
            <c:dLbl>
              <c:idx val="3"/>
              <c:layout>
                <c:manualLayout>
                  <c:x val="1.1574074074073226E-3"/>
                  <c:y val="-3.627882994584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BAB8-4016-878C-EDC2ED7E23B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Blad1!$D$2:$D$6</c:f>
              <c:numCache>
                <c:formatCode>0%</c:formatCode>
                <c:ptCount val="5"/>
                <c:pt idx="0">
                  <c:v>0.22909166037799275</c:v>
                </c:pt>
                <c:pt idx="1">
                  <c:v>0.14370964635135736</c:v>
                </c:pt>
                <c:pt idx="2">
                  <c:v>0.14879213939605554</c:v>
                </c:pt>
                <c:pt idx="3">
                  <c:v>7.1260945334574777E-2</c:v>
                </c:pt>
                <c:pt idx="4">
                  <c:v>8.5226713008334287E-2</c:v>
                </c:pt>
              </c:numCache>
            </c:numRef>
          </c:val>
          <c:extLst>
            <c:ext xmlns:c16="http://schemas.microsoft.com/office/drawing/2014/chart" uri="{C3380CC4-5D6E-409C-BE32-E72D297353CC}">
              <c16:uniqueId val="{00000012-BAB8-4016-878C-EDC2ED7E23B5}"/>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3.4722222222222012E-3"/>
                  <c:y val="-5.2463377782835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AB8-4016-878C-EDC2ED7E23B5}"/>
                </c:ext>
              </c:extLst>
            </c:dLbl>
            <c:dLbl>
              <c:idx val="1"/>
              <c:layout>
                <c:manualLayout>
                  <c:x val="2.3148148148147722E-3"/>
                  <c:y val="-5.1377393385112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AB8-4016-878C-EDC2ED7E23B5}"/>
                </c:ext>
              </c:extLst>
            </c:dLbl>
            <c:dLbl>
              <c:idx val="2"/>
              <c:layout>
                <c:manualLayout>
                  <c:x val="-2.3148148148148147E-3"/>
                  <c:y val="1.29647430478737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AB8-4016-878C-EDC2ED7E23B5}"/>
                </c:ext>
              </c:extLst>
            </c:dLbl>
            <c:dLbl>
              <c:idx val="3"/>
              <c:layout>
                <c:manualLayout>
                  <c:x val="1.1574074074073226E-3"/>
                  <c:y val="-4.96048725991758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AB8-4016-878C-EDC2ED7E23B5}"/>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BAB8-4016-878C-EDC2ED7E23B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BAB8-4016-878C-EDC2ED7E23B5}"/>
                </c:ext>
              </c:extLst>
            </c:dLbl>
            <c:dLbl>
              <c:idx val="6"/>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Blad1!$E$2:$E$6</c:f>
              <c:numCache>
                <c:formatCode>0%</c:formatCode>
                <c:ptCount val="5"/>
                <c:pt idx="0">
                  <c:v>0.22435609489897609</c:v>
                </c:pt>
                <c:pt idx="1">
                  <c:v>0.17246260347318099</c:v>
                </c:pt>
                <c:pt idx="2">
                  <c:v>0.18629115903010049</c:v>
                </c:pt>
                <c:pt idx="3">
                  <c:v>8.5167298681073797E-2</c:v>
                </c:pt>
                <c:pt idx="4">
                  <c:v>9.4364167519624939E-2</c:v>
                </c:pt>
              </c:numCache>
            </c:numRef>
          </c:val>
          <c:extLst>
            <c:ext xmlns:c16="http://schemas.microsoft.com/office/drawing/2014/chart" uri="{C3380CC4-5D6E-409C-BE32-E72D297353CC}">
              <c16:uniqueId val="{0000001A-BAB8-4016-878C-EDC2ED7E23B5}"/>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2.3148148148148147E-3"/>
                  <c:y val="8.41809798268336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BAB8-4016-878C-EDC2ED7E23B5}"/>
                </c:ext>
              </c:extLst>
            </c:dLbl>
            <c:dLbl>
              <c:idx val="2"/>
              <c:layout>
                <c:manualLayout>
                  <c:x val="1.1574074074074073E-3"/>
                  <c:y val="-5.0871461141998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BAB8-4016-878C-EDC2ED7E23B5}"/>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BAB8-4016-878C-EDC2ED7E23B5}"/>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BAB8-4016-878C-EDC2ED7E23B5}"/>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BAB8-4016-878C-EDC2ED7E23B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cat>
          <c:val>
            <c:numRef>
              <c:f>Blad1!$F$2:$F$6</c:f>
              <c:numCache>
                <c:formatCode>0%</c:formatCode>
                <c:ptCount val="5"/>
                <c:pt idx="0">
                  <c:v>0.54251831538890638</c:v>
                </c:pt>
                <c:pt idx="1">
                  <c:v>0.20563408472294342</c:v>
                </c:pt>
                <c:pt idx="2">
                  <c:v>0.2215347865600821</c:v>
                </c:pt>
                <c:pt idx="3">
                  <c:v>0.11970735790890145</c:v>
                </c:pt>
                <c:pt idx="4">
                  <c:v>0.14963414248778314</c:v>
                </c:pt>
              </c:numCache>
            </c:numRef>
          </c:val>
          <c:extLst>
            <c:ext xmlns:c16="http://schemas.microsoft.com/office/drawing/2014/chart" uri="{C3380CC4-5D6E-409C-BE32-E72D297353CC}">
              <c16:uniqueId val="{00000020-BAB8-4016-878C-EDC2ED7E23B5}"/>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6296296296296294E-3"/>
                  <c:y val="-4.8371773261121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BAB8-4016-878C-EDC2ED7E23B5}"/>
                </c:ext>
              </c:extLst>
            </c:dLbl>
            <c:dLbl>
              <c:idx val="1"/>
              <c:layout>
                <c:manualLayout>
                  <c:x val="-1.1574074074074073E-3"/>
                  <c:y val="-4.3828111665476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BAB8-4016-878C-EDC2ED7E23B5}"/>
                </c:ext>
              </c:extLst>
            </c:dLbl>
            <c:dLbl>
              <c:idx val="2"/>
              <c:layout>
                <c:manualLayout>
                  <c:x val="4.6296296296295444E-3"/>
                  <c:y val="-2.18141938303612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BAB8-4016-878C-EDC2ED7E23B5}"/>
                </c:ext>
              </c:extLst>
            </c:dLbl>
            <c:dLbl>
              <c:idx val="3"/>
              <c:layout>
                <c:manualLayout>
                  <c:x val="3.4722222222221375E-3"/>
                  <c:y val="-1.2092943315280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BAB8-4016-878C-EDC2ED7E23B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0.4325607200867051</c:v>
                </c:pt>
                <c:pt idx="1">
                  <c:v>0.21199999999999999</c:v>
                </c:pt>
                <c:pt idx="2">
                  <c:v>0.2</c:v>
                </c:pt>
                <c:pt idx="3">
                  <c:v>0.11</c:v>
                </c:pt>
                <c:pt idx="4">
                  <c:v>0.122</c:v>
                </c:pt>
              </c:numCache>
            </c:numRef>
          </c:cat>
          <c:val>
            <c:numRef>
              <c:f>Blad1!$G$2:$G$6</c:f>
              <c:numCache>
                <c:formatCode>0%</c:formatCode>
                <c:ptCount val="5"/>
                <c:pt idx="0">
                  <c:v>0.4325607200867051</c:v>
                </c:pt>
                <c:pt idx="1">
                  <c:v>0.21199999999999999</c:v>
                </c:pt>
                <c:pt idx="2">
                  <c:v>0.2</c:v>
                </c:pt>
                <c:pt idx="3">
                  <c:v>0.11</c:v>
                </c:pt>
                <c:pt idx="4">
                  <c:v>0.122</c:v>
                </c:pt>
              </c:numCache>
            </c:numRef>
          </c:val>
          <c:extLst>
            <c:ext xmlns:c16="http://schemas.microsoft.com/office/drawing/2014/chart" uri="{C3380CC4-5D6E-409C-BE32-E72D297353CC}">
              <c16:uniqueId val="{00000026-BAB8-4016-878C-EDC2ED7E23B5}"/>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General</c:formatCode>
                <c:ptCount val="5"/>
                <c:pt idx="0" formatCode="_(* #,##0.00_);_(* \(#,##0.00\);_(* &quot;-&quot;??_);_(@_)">
                  <c:v>0.66</c:v>
                </c:pt>
              </c:numCache>
            </c:numRef>
          </c:xVal>
          <c:yVal>
            <c:numRef>
              <c:f>Blad1!$N$2:$N$6</c:f>
              <c:numCache>
                <c:formatCode>###0%</c:formatCode>
                <c:ptCount val="5"/>
                <c:pt idx="0">
                  <c:v>0.32300000000000001</c:v>
                </c:pt>
                <c:pt idx="1">
                  <c:v>0.215</c:v>
                </c:pt>
                <c:pt idx="2">
                  <c:v>0.16500000000000001</c:v>
                </c:pt>
                <c:pt idx="3">
                  <c:v>0.105</c:v>
                </c:pt>
                <c:pt idx="4">
                  <c:v>9.8000000000000004E-2</c:v>
                </c:pt>
              </c:numCache>
            </c:numRef>
          </c:yVal>
          <c:smooth val="0"/>
          <c:extLst>
            <c:ext xmlns:c16="http://schemas.microsoft.com/office/drawing/2014/chart" uri="{C3380CC4-5D6E-409C-BE32-E72D297353CC}">
              <c16:uniqueId val="{00000027-BAB8-4016-878C-EDC2ED7E23B5}"/>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c:v>0.8</c:v>
                </c:pt>
              </c:numCache>
            </c:numRef>
          </c:xVal>
          <c:yVal>
            <c:numRef>
              <c:f>Blad1!$O$2:$O$6</c:f>
              <c:numCache>
                <c:formatCode>###0%</c:formatCode>
                <c:ptCount val="5"/>
                <c:pt idx="0">
                  <c:v>0.34200000000000003</c:v>
                </c:pt>
                <c:pt idx="1">
                  <c:v>0.20599999999999999</c:v>
                </c:pt>
                <c:pt idx="2">
                  <c:v>0.20100000000000001</c:v>
                </c:pt>
                <c:pt idx="3">
                  <c:v>0.128</c:v>
                </c:pt>
                <c:pt idx="4">
                  <c:v>0.14899999999999999</c:v>
                </c:pt>
              </c:numCache>
            </c:numRef>
          </c:yVal>
          <c:smooth val="0"/>
          <c:extLst>
            <c:ext xmlns:c16="http://schemas.microsoft.com/office/drawing/2014/chart" uri="{C3380CC4-5D6E-409C-BE32-E72D297353CC}">
              <c16:uniqueId val="{00000028-BAB8-4016-878C-EDC2ED7E23B5}"/>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numCache>
            </c:numRef>
          </c:xVal>
          <c:yVal>
            <c:numRef>
              <c:f>Blad1!$P$2:$P$6</c:f>
              <c:numCache>
                <c:formatCode>###0%</c:formatCode>
                <c:ptCount val="5"/>
                <c:pt idx="0">
                  <c:v>0.255</c:v>
                </c:pt>
                <c:pt idx="1">
                  <c:v>0.14899999999999999</c:v>
                </c:pt>
                <c:pt idx="2">
                  <c:v>0.151</c:v>
                </c:pt>
                <c:pt idx="3">
                  <c:v>7.6999999999999999E-2</c:v>
                </c:pt>
                <c:pt idx="4">
                  <c:v>9.3000000000000013E-2</c:v>
                </c:pt>
              </c:numCache>
            </c:numRef>
          </c:yVal>
          <c:smooth val="0"/>
          <c:extLst>
            <c:ext xmlns:c16="http://schemas.microsoft.com/office/drawing/2014/chart" uri="{C3380CC4-5D6E-409C-BE32-E72D297353CC}">
              <c16:uniqueId val="{00000029-BAB8-4016-878C-EDC2ED7E23B5}"/>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1">
                  <c:v>2.0699999999999998</c:v>
                </c:pt>
                <c:pt idx="2">
                  <c:v>3.07</c:v>
                </c:pt>
              </c:numCache>
            </c:numRef>
          </c:xVal>
          <c:yVal>
            <c:numRef>
              <c:f>Blad1!$Q$2:$Q$6</c:f>
              <c:numCache>
                <c:formatCode>###0%</c:formatCode>
                <c:ptCount val="5"/>
                <c:pt idx="0">
                  <c:v>0.182</c:v>
                </c:pt>
                <c:pt idx="1">
                  <c:v>0.123</c:v>
                </c:pt>
                <c:pt idx="2">
                  <c:v>8.6999999999999994E-2</c:v>
                </c:pt>
                <c:pt idx="3">
                  <c:v>5.5E-2</c:v>
                </c:pt>
                <c:pt idx="4">
                  <c:v>7.400000000000001E-2</c:v>
                </c:pt>
              </c:numCache>
            </c:numRef>
          </c:yVal>
          <c:smooth val="0"/>
          <c:extLst>
            <c:ext xmlns:c16="http://schemas.microsoft.com/office/drawing/2014/chart" uri="{C3380CC4-5D6E-409C-BE32-E72D297353CC}">
              <c16:uniqueId val="{0000002A-BAB8-4016-878C-EDC2ED7E23B5}"/>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0">
                  <c:v>1.2030000000000001</c:v>
                </c:pt>
                <c:pt idx="2">
                  <c:v>3.2</c:v>
                </c:pt>
                <c:pt idx="4">
                  <c:v>5.2</c:v>
                </c:pt>
              </c:numCache>
            </c:numRef>
          </c:xVal>
          <c:yVal>
            <c:numRef>
              <c:f>Blad1!$R$2:$R$6</c:f>
              <c:numCache>
                <c:formatCode>###0%</c:formatCode>
                <c:ptCount val="5"/>
                <c:pt idx="0">
                  <c:v>0.44600000000000001</c:v>
                </c:pt>
                <c:pt idx="1">
                  <c:v>0.22</c:v>
                </c:pt>
                <c:pt idx="2">
                  <c:v>0.16200000000000001</c:v>
                </c:pt>
                <c:pt idx="3">
                  <c:v>8.199999999999999E-2</c:v>
                </c:pt>
                <c:pt idx="4">
                  <c:v>8.4000000000000005E-2</c:v>
                </c:pt>
              </c:numCache>
            </c:numRef>
          </c:yVal>
          <c:smooth val="0"/>
          <c:extLst>
            <c:ext xmlns:c16="http://schemas.microsoft.com/office/drawing/2014/chart" uri="{C3380CC4-5D6E-409C-BE32-E72D297353CC}">
              <c16:uniqueId val="{0000002B-BAB8-4016-878C-EDC2ED7E23B5}"/>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General</c:formatCode>
                <c:ptCount val="5"/>
                <c:pt idx="0" formatCode="0.0">
                  <c:v>1.33</c:v>
                </c:pt>
              </c:numCache>
            </c:numRef>
          </c:xVal>
          <c:yVal>
            <c:numRef>
              <c:f>Blad1!$S$2:$S$6</c:f>
              <c:numCache>
                <c:formatCode>###0%</c:formatCode>
                <c:ptCount val="5"/>
                <c:pt idx="0">
                  <c:v>0.32500000000000001</c:v>
                </c:pt>
                <c:pt idx="1">
                  <c:v>0.19</c:v>
                </c:pt>
                <c:pt idx="2">
                  <c:v>0.16</c:v>
                </c:pt>
                <c:pt idx="3">
                  <c:v>9.4E-2</c:v>
                </c:pt>
                <c:pt idx="4">
                  <c:v>0.10299999999999999</c:v>
                </c:pt>
              </c:numCache>
            </c:numRef>
          </c:yVal>
          <c:smooth val="0"/>
          <c:extLst>
            <c:ext xmlns:c16="http://schemas.microsoft.com/office/drawing/2014/chart" uri="{C3380CC4-5D6E-409C-BE32-E72D297353CC}">
              <c16:uniqueId val="{0000002C-BAB8-4016-878C-EDC2ED7E23B5}"/>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BAB8-4016-878C-EDC2ED7E23B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BAB8-4016-878C-EDC2ED7E23B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BAB8-4016-878C-EDC2ED7E23B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BAB8-4016-878C-EDC2ED7E23B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BAB8-4016-878C-EDC2ED7E23B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c:ext uri="{02D57815-91ED-43cb-92C2-25804820EDAC}">
                        <c15:formulaRef>
                          <c15:sqref>Blad1!$H$2:$H$6</c15:sqref>
                        </c15:formulaRef>
                      </c:ext>
                    </c:extLst>
                    <c:numCache>
                      <c:formatCode>General</c:formatCode>
                      <c:ptCount val="5"/>
                      <c:pt idx="0" formatCode="_(* #,##0.00_);_(* \(#,##0.00\);_(* &quot;-&quot;??_);_(@_)">
                        <c:v>0.66</c:v>
                      </c:pt>
                    </c:numCache>
                  </c:numRef>
                </c:yVal>
                <c:smooth val="0"/>
                <c:extLst>
                  <c:ext xmlns:c16="http://schemas.microsoft.com/office/drawing/2014/chart" uri="{C3380CC4-5D6E-409C-BE32-E72D297353CC}">
                    <c16:uniqueId val="{00000032-BAB8-4016-878C-EDC2ED7E23B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BAB8-4016-878C-EDC2ED7E23B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BAB8-4016-878C-EDC2ED7E23B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BAB8-4016-878C-EDC2ED7E23B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c:v>0.8</c:v>
                      </c:pt>
                    </c:numCache>
                  </c:numRef>
                </c:yVal>
                <c:smooth val="0"/>
                <c:extLst xmlns:c15="http://schemas.microsoft.com/office/drawing/2012/chart">
                  <c:ext xmlns:c16="http://schemas.microsoft.com/office/drawing/2014/chart" uri="{C3380CC4-5D6E-409C-BE32-E72D297353CC}">
                    <c16:uniqueId val="{00000036-BAB8-4016-878C-EDC2ED7E23B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BAB8-4016-878C-EDC2ED7E23B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BAB8-4016-878C-EDC2ED7E23B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BAB8-4016-878C-EDC2ED7E23B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BAB8-4016-878C-EDC2ED7E23B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BAB8-4016-878C-EDC2ED7E23B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BAB8-4016-878C-EDC2ED7E23B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D-BAB8-4016-878C-EDC2ED7E23B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1">
                        <c:v>2.0699999999999998</c:v>
                      </c:pt>
                      <c:pt idx="2">
                        <c:v>3.07</c:v>
                      </c:pt>
                    </c:numCache>
                  </c:numRef>
                </c:yVal>
                <c:smooth val="0"/>
                <c:extLst xmlns:c15="http://schemas.microsoft.com/office/drawing/2012/chart">
                  <c:ext xmlns:c16="http://schemas.microsoft.com/office/drawing/2014/chart" uri="{C3380CC4-5D6E-409C-BE32-E72D297353CC}">
                    <c16:uniqueId val="{0000003E-BAB8-4016-878C-EDC2ED7E23B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Ik zou bepaalde plekken of momenten van de dag vermijden</c:v>
                      </c:pt>
                      <c:pt idx="1">
                        <c:v>Ik zou bezoekers die problemen veroorzaken daarop aanspreken</c:v>
                      </c:pt>
                      <c:pt idx="2">
                        <c:v>Ik zou op een constructieve manier in dialoog gaan met de stad</c:v>
                      </c:pt>
                      <c:pt idx="3">
                        <c:v>Ik zou de publieke opinie of het toeristisch beleid proberen te beïnvloeden (bv. via ingezonden brieven,  petities, demonstraties, enz.)</c:v>
                      </c:pt>
                      <c:pt idx="4">
                        <c:v>Ik zou de stad verlaten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0">
                        <c:v>1.2030000000000001</c:v>
                      </c:pt>
                      <c:pt idx="2">
                        <c:v>3.2</c:v>
                      </c:pt>
                      <c:pt idx="4">
                        <c:v>5.2</c:v>
                      </c:pt>
                    </c:numCache>
                  </c:numRef>
                </c:yVal>
                <c:smooth val="0"/>
                <c:extLst xmlns:c15="http://schemas.microsoft.com/office/drawing/2012/chart">
                  <c:ext xmlns:c16="http://schemas.microsoft.com/office/drawing/2014/chart" uri="{C3380CC4-5D6E-409C-BE32-E72D297353CC}">
                    <c16:uniqueId val="{0000003F-BAB8-4016-878C-EDC2ED7E23B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1299255831690989"/>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3148148148148147E-3"/>
                  <c:y val="-4.82415598754237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47-4D93-924D-438C56A199D0}"/>
                </c:ext>
              </c:extLst>
            </c:dLbl>
            <c:dLbl>
              <c:idx val="1"/>
              <c:layout>
                <c:manualLayout>
                  <c:x val="1.7361111111110624E-3"/>
                  <c:y val="-1.0630373558624659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extLst>
                <c:ext xmlns:c15="http://schemas.microsoft.com/office/drawing/2012/chart" uri="{CE6537A1-D6FC-4f65-9D91-7224C49458BB}">
                  <c15:layout>
                    <c:manualLayout>
                      <c:w val="3.8234999270924455E-2"/>
                      <c:h val="6.0272590485115178E-2"/>
                    </c:manualLayout>
                  </c15:layout>
                </c:ext>
                <c:ext xmlns:c16="http://schemas.microsoft.com/office/drawing/2014/chart" uri="{C3380CC4-5D6E-409C-BE32-E72D297353CC}">
                  <c16:uniqueId val="{00000001-ED47-4D93-924D-438C56A199D0}"/>
                </c:ext>
              </c:extLst>
            </c:dLbl>
            <c:dLbl>
              <c:idx val="2"/>
              <c:layout>
                <c:manualLayout>
                  <c:x val="-2.3148148148148147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D47-4D93-924D-438C56A199D0}"/>
                </c:ext>
              </c:extLst>
            </c:dLbl>
            <c:dLbl>
              <c:idx val="3"/>
              <c:layout>
                <c:manualLayout>
                  <c:x val="-4.6296296296297994E-3"/>
                  <c:y val="-4.2826763209884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D47-4D93-924D-438C56A199D0}"/>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47-4D93-924D-438C56A199D0}"/>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D47-4D93-924D-438C56A199D0}"/>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Blad1!$B$2:$B$5</c:f>
              <c:numCache>
                <c:formatCode>0%</c:formatCode>
                <c:ptCount val="4"/>
                <c:pt idx="0">
                  <c:v>0.12115224234956318</c:v>
                </c:pt>
                <c:pt idx="1">
                  <c:v>0.12418762256098782</c:v>
                </c:pt>
                <c:pt idx="2">
                  <c:v>2.5462632516134561E-2</c:v>
                </c:pt>
                <c:pt idx="3">
                  <c:v>0.19930576947639442</c:v>
                </c:pt>
              </c:numCache>
            </c:numRef>
          </c:val>
          <c:extLst>
            <c:ext xmlns:c16="http://schemas.microsoft.com/office/drawing/2014/chart" uri="{C3380CC4-5D6E-409C-BE32-E72D297353CC}">
              <c16:uniqueId val="{00000007-ED47-4D93-924D-438C56A199D0}"/>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2.3148148148148147E-3"/>
                  <c:y val="-3.08839013168215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47-4D93-924D-438C56A199D0}"/>
                </c:ext>
              </c:extLst>
            </c:dLbl>
            <c:dLbl>
              <c:idx val="1"/>
              <c:layout>
                <c:manualLayout>
                  <c:x val="1.1574074074074073E-3"/>
                  <c:y val="-6.04647165764020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D47-4D93-924D-438C56A199D0}"/>
                </c:ext>
              </c:extLst>
            </c:dLbl>
            <c:dLbl>
              <c:idx val="2"/>
              <c:layout>
                <c:manualLayout>
                  <c:x val="5.7870370370370367E-3"/>
                  <c:y val="-9.50414885556240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D47-4D93-924D-438C56A199D0}"/>
                </c:ext>
              </c:extLst>
            </c:dLbl>
            <c:dLbl>
              <c:idx val="3"/>
              <c:layout>
                <c:manualLayout>
                  <c:x val="-1.1574074074074073E-3"/>
                  <c:y val="-8.1327316288528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D47-4D93-924D-438C56A199D0}"/>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Blad1!$C$2:$C$5</c:f>
              <c:numCache>
                <c:formatCode>0%</c:formatCode>
                <c:ptCount val="4"/>
                <c:pt idx="0">
                  <c:v>6.8371663411616712E-2</c:v>
                </c:pt>
                <c:pt idx="1">
                  <c:v>9.0177257108850273E-2</c:v>
                </c:pt>
                <c:pt idx="2">
                  <c:v>3.3699251892933296E-2</c:v>
                </c:pt>
                <c:pt idx="3">
                  <c:v>0.22298923123084577</c:v>
                </c:pt>
              </c:numCache>
            </c:numRef>
          </c:val>
          <c:extLst>
            <c:ext xmlns:c16="http://schemas.microsoft.com/office/drawing/2014/chart" uri="{C3380CC4-5D6E-409C-BE32-E72D297353CC}">
              <c16:uniqueId val="{0000000E-ED47-4D93-924D-438C56A199D0}"/>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4.6296296296296086E-3"/>
                  <c:y val="-5.2880203447107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D47-4D93-924D-438C56A199D0}"/>
                </c:ext>
              </c:extLst>
            </c:dLbl>
            <c:dLbl>
              <c:idx val="1"/>
              <c:layout>
                <c:manualLayout>
                  <c:x val="-2.3148148148148572E-3"/>
                  <c:y val="-2.02937680635366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D47-4D93-924D-438C56A199D0}"/>
                </c:ext>
              </c:extLst>
            </c:dLbl>
            <c:dLbl>
              <c:idx val="2"/>
              <c:layout>
                <c:manualLayout>
                  <c:x val="1.1574074074074073E-3"/>
                  <c:y val="-3.13007269810943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D47-4D93-924D-438C56A199D0}"/>
                </c:ext>
              </c:extLst>
            </c:dLbl>
            <c:dLbl>
              <c:idx val="3"/>
              <c:layout>
                <c:manualLayout>
                  <c:x val="-2.3148148148149847E-3"/>
                  <c:y val="-7.2257671852885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D47-4D93-924D-438C56A199D0}"/>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Blad1!$D$2:$D$5</c:f>
              <c:numCache>
                <c:formatCode>0%</c:formatCode>
                <c:ptCount val="4"/>
                <c:pt idx="0">
                  <c:v>9.4933151981037495E-2</c:v>
                </c:pt>
                <c:pt idx="1">
                  <c:v>4.7687853653005513E-2</c:v>
                </c:pt>
                <c:pt idx="2">
                  <c:v>1.7644946152039664E-2</c:v>
                </c:pt>
                <c:pt idx="3">
                  <c:v>0.47640136723485665</c:v>
                </c:pt>
              </c:numCache>
            </c:numRef>
          </c:val>
          <c:extLst>
            <c:ext xmlns:c16="http://schemas.microsoft.com/office/drawing/2014/chart" uri="{C3380CC4-5D6E-409C-BE32-E72D297353CC}">
              <c16:uniqueId val="{00000014-ED47-4D93-924D-438C56A199D0}"/>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5.7870370370370367E-3"/>
                  <c:y val="-3.73471986387346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D47-4D93-924D-438C56A199D0}"/>
                </c:ext>
              </c:extLst>
            </c:dLbl>
            <c:dLbl>
              <c:idx val="1"/>
              <c:layout>
                <c:manualLayout>
                  <c:x val="3.4722222222221375E-3"/>
                  <c:y val="-9.05209178163096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D47-4D93-924D-438C56A199D0}"/>
                </c:ext>
              </c:extLst>
            </c:dLbl>
            <c:dLbl>
              <c:idx val="2"/>
              <c:layout>
                <c:manualLayout>
                  <c:x val="2.3148148148147301E-3"/>
                  <c:y val="-2.6557579430760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D47-4D93-924D-438C56A199D0}"/>
                </c:ext>
              </c:extLst>
            </c:dLbl>
            <c:dLbl>
              <c:idx val="3"/>
              <c:layout>
                <c:manualLayout>
                  <c:x val="1.1574074074074073E-3"/>
                  <c:y val="-7.5596370934630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D47-4D93-924D-438C56A199D0}"/>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D47-4D93-924D-438C56A199D0}"/>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D47-4D93-924D-438C56A199D0}"/>
                </c:ext>
              </c:extLst>
            </c:dLbl>
            <c:dLbl>
              <c:idx val="6"/>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Blad1!$E$2:$E$5</c:f>
              <c:numCache>
                <c:formatCode>0%</c:formatCode>
                <c:ptCount val="4"/>
                <c:pt idx="0">
                  <c:v>7.3071306069800071E-2</c:v>
                </c:pt>
                <c:pt idx="1">
                  <c:v>5.0030577887330584E-2</c:v>
                </c:pt>
                <c:pt idx="2">
                  <c:v>1.5722328280677746E-2</c:v>
                </c:pt>
                <c:pt idx="3">
                  <c:v>0.46282912093702544</c:v>
                </c:pt>
              </c:numCache>
            </c:numRef>
          </c:val>
          <c:extLst>
            <c:ext xmlns:c16="http://schemas.microsoft.com/office/drawing/2014/chart" uri="{C3380CC4-5D6E-409C-BE32-E72D297353CC}">
              <c16:uniqueId val="{0000001C-ED47-4D93-924D-438C56A199D0}"/>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2.3148148148148147E-3"/>
                  <c:y val="8.41809798268336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D47-4D93-924D-438C56A199D0}"/>
                </c:ext>
              </c:extLst>
            </c:dLbl>
            <c:dLbl>
              <c:idx val="2"/>
              <c:layout>
                <c:manualLayout>
                  <c:x val="-1.1574074074074923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D47-4D93-924D-438C56A199D0}"/>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D47-4D93-924D-438C56A199D0}"/>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ED47-4D93-924D-438C56A199D0}"/>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D47-4D93-924D-438C56A199D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565656"/>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Blad1!$A$2:$A$5</c:f>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cat>
          <c:val>
            <c:numRef>
              <c:f>Blad1!$F$2:$F$5</c:f>
              <c:numCache>
                <c:formatCode>0%</c:formatCode>
                <c:ptCount val="4"/>
                <c:pt idx="0">
                  <c:v>6.2110401702483491E-2</c:v>
                </c:pt>
                <c:pt idx="1">
                  <c:v>8.3705720124139404E-2</c:v>
                </c:pt>
                <c:pt idx="2">
                  <c:v>4.544160954167021E-2</c:v>
                </c:pt>
                <c:pt idx="3">
                  <c:v>0.16229979063819644</c:v>
                </c:pt>
              </c:numCache>
            </c:numRef>
          </c:val>
          <c:extLst>
            <c:ext xmlns:c16="http://schemas.microsoft.com/office/drawing/2014/chart" uri="{C3380CC4-5D6E-409C-BE32-E72D297353CC}">
              <c16:uniqueId val="{00000022-ED47-4D93-924D-438C56A199D0}"/>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Blad1!$G$2:$G$5</c:f>
              <c:numCache>
                <c:formatCode>0%</c:formatCode>
                <c:ptCount val="4"/>
                <c:pt idx="0">
                  <c:v>8.1000000000000003E-2</c:v>
                </c:pt>
                <c:pt idx="1">
                  <c:v>8.4000000000000005E-2</c:v>
                </c:pt>
                <c:pt idx="2">
                  <c:v>3.1E-2</c:v>
                </c:pt>
                <c:pt idx="3">
                  <c:v>0.26400000000000001</c:v>
                </c:pt>
              </c:numCache>
            </c:numRef>
          </c:cat>
          <c:val>
            <c:numRef>
              <c:f>Blad1!$G$2:$G$5</c:f>
              <c:numCache>
                <c:formatCode>0%</c:formatCode>
                <c:ptCount val="4"/>
                <c:pt idx="0">
                  <c:v>8.1000000000000003E-2</c:v>
                </c:pt>
                <c:pt idx="1">
                  <c:v>8.4000000000000005E-2</c:v>
                </c:pt>
                <c:pt idx="2">
                  <c:v>3.1E-2</c:v>
                </c:pt>
                <c:pt idx="3">
                  <c:v>0.26400000000000001</c:v>
                </c:pt>
              </c:numCache>
            </c:numRef>
          </c:val>
          <c:extLst>
            <c:ext xmlns:c16="http://schemas.microsoft.com/office/drawing/2014/chart" uri="{C3380CC4-5D6E-409C-BE32-E72D297353CC}">
              <c16:uniqueId val="{00000028-ED47-4D93-924D-438C56A199D0}"/>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Blad1!$H$2:$H$5</c:f>
              <c:numCache>
                <c:formatCode>General</c:formatCode>
                <c:ptCount val="4"/>
                <c:pt idx="0" formatCode="_(* #,##0.00_);_(* \(#,##0.00\);_(* &quot;-&quot;??_);_(@_)">
                  <c:v>0.66</c:v>
                </c:pt>
                <c:pt idx="3" formatCode="0.0">
                  <c:v>3.66</c:v>
                </c:pt>
              </c:numCache>
            </c:numRef>
          </c:xVal>
          <c:yVal>
            <c:numRef>
              <c:f>Blad1!$N$2:$N$5</c:f>
              <c:numCache>
                <c:formatCode>###0%</c:formatCode>
                <c:ptCount val="4"/>
                <c:pt idx="0">
                  <c:v>7.2999999999999995E-2</c:v>
                </c:pt>
                <c:pt idx="1">
                  <c:v>9.4E-2</c:v>
                </c:pt>
                <c:pt idx="2">
                  <c:v>1.4999999999999999E-2</c:v>
                </c:pt>
                <c:pt idx="3">
                  <c:v>0.372</c:v>
                </c:pt>
              </c:numCache>
            </c:numRef>
          </c:yVal>
          <c:smooth val="0"/>
          <c:extLst>
            <c:ext xmlns:c16="http://schemas.microsoft.com/office/drawing/2014/chart" uri="{C3380CC4-5D6E-409C-BE32-E72D297353CC}">
              <c16:uniqueId val="{00000029-ED47-4D93-924D-438C56A199D0}"/>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Blad1!$I$2:$I$5</c:f>
              <c:numCache>
                <c:formatCode>General</c:formatCode>
                <c:ptCount val="4"/>
                <c:pt idx="3">
                  <c:v>3.8</c:v>
                </c:pt>
              </c:numCache>
            </c:numRef>
          </c:xVal>
          <c:yVal>
            <c:numRef>
              <c:f>Blad1!$O$2:$O$5</c:f>
              <c:numCache>
                <c:formatCode>###0%</c:formatCode>
                <c:ptCount val="4"/>
                <c:pt idx="0">
                  <c:v>7.400000000000001E-2</c:v>
                </c:pt>
                <c:pt idx="1">
                  <c:v>0.09</c:v>
                </c:pt>
                <c:pt idx="2">
                  <c:v>0.02</c:v>
                </c:pt>
                <c:pt idx="3">
                  <c:v>0.33100000000000002</c:v>
                </c:pt>
              </c:numCache>
            </c:numRef>
          </c:yVal>
          <c:smooth val="0"/>
          <c:extLst>
            <c:ext xmlns:c16="http://schemas.microsoft.com/office/drawing/2014/chart" uri="{C3380CC4-5D6E-409C-BE32-E72D297353CC}">
              <c16:uniqueId val="{0000002A-ED47-4D93-924D-438C56A199D0}"/>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Blad1!$J$2:$J$5</c:f>
              <c:numCache>
                <c:formatCode>General</c:formatCode>
                <c:ptCount val="4"/>
              </c:numCache>
            </c:numRef>
          </c:xVal>
          <c:yVal>
            <c:numRef>
              <c:f>Blad1!$P$2:$P$5</c:f>
              <c:numCache>
                <c:formatCode>###0%</c:formatCode>
                <c:ptCount val="4"/>
                <c:pt idx="0">
                  <c:v>7.2999999999999995E-2</c:v>
                </c:pt>
                <c:pt idx="1">
                  <c:v>8.1000000000000003E-2</c:v>
                </c:pt>
                <c:pt idx="2">
                  <c:v>0.02</c:v>
                </c:pt>
                <c:pt idx="3">
                  <c:v>0.49299999999999999</c:v>
                </c:pt>
              </c:numCache>
            </c:numRef>
          </c:yVal>
          <c:smooth val="0"/>
          <c:extLst>
            <c:ext xmlns:c16="http://schemas.microsoft.com/office/drawing/2014/chart" uri="{C3380CC4-5D6E-409C-BE32-E72D297353CC}">
              <c16:uniqueId val="{0000002B-ED47-4D93-924D-438C56A199D0}"/>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Blad1!$K$2:$K$5</c:f>
              <c:numCache>
                <c:formatCode>General</c:formatCode>
                <c:ptCount val="4"/>
                <c:pt idx="3">
                  <c:v>4.07</c:v>
                </c:pt>
              </c:numCache>
            </c:numRef>
          </c:xVal>
          <c:yVal>
            <c:numRef>
              <c:f>Blad1!$Q$2:$Q$5</c:f>
              <c:numCache>
                <c:formatCode>###0%</c:formatCode>
                <c:ptCount val="4"/>
                <c:pt idx="0">
                  <c:v>9.6000000000000002E-2</c:v>
                </c:pt>
                <c:pt idx="1">
                  <c:v>2.5999999999999999E-2</c:v>
                </c:pt>
                <c:pt idx="2">
                  <c:v>8.0000000000000002E-3</c:v>
                </c:pt>
                <c:pt idx="3">
                  <c:v>0.56699999999999995</c:v>
                </c:pt>
              </c:numCache>
            </c:numRef>
          </c:yVal>
          <c:smooth val="0"/>
          <c:extLst>
            <c:ext xmlns:c16="http://schemas.microsoft.com/office/drawing/2014/chart" uri="{C3380CC4-5D6E-409C-BE32-E72D297353CC}">
              <c16:uniqueId val="{0000002C-ED47-4D93-924D-438C56A199D0}"/>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Blad1!$L$2:$L$5</c:f>
              <c:numCache>
                <c:formatCode>General</c:formatCode>
                <c:ptCount val="4"/>
                <c:pt idx="1">
                  <c:v>2.2000000000000002</c:v>
                </c:pt>
                <c:pt idx="3">
                  <c:v>4.2030000000000003</c:v>
                </c:pt>
              </c:numCache>
            </c:numRef>
          </c:xVal>
          <c:yVal>
            <c:numRef>
              <c:f>Blad1!$R$2:$R$5</c:f>
              <c:numCache>
                <c:formatCode>###0%</c:formatCode>
                <c:ptCount val="4"/>
                <c:pt idx="0">
                  <c:v>7.4999999999999997E-2</c:v>
                </c:pt>
                <c:pt idx="1">
                  <c:v>8.7999999999999995E-2</c:v>
                </c:pt>
                <c:pt idx="2">
                  <c:v>1.7000000000000001E-2</c:v>
                </c:pt>
                <c:pt idx="3">
                  <c:v>0.311</c:v>
                </c:pt>
              </c:numCache>
            </c:numRef>
          </c:yVal>
          <c:smooth val="0"/>
          <c:extLst>
            <c:ext xmlns:c16="http://schemas.microsoft.com/office/drawing/2014/chart" uri="{C3380CC4-5D6E-409C-BE32-E72D297353CC}">
              <c16:uniqueId val="{0000002D-ED47-4D93-924D-438C56A199D0}"/>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Blad1!$M$2:$M$5</c:f>
              <c:numCache>
                <c:formatCode>General</c:formatCode>
                <c:ptCount val="4"/>
                <c:pt idx="3" formatCode="0.0">
                  <c:v>4.33</c:v>
                </c:pt>
              </c:numCache>
            </c:numRef>
          </c:xVal>
          <c:yVal>
            <c:numRef>
              <c:f>Blad1!$S$2:$S$5</c:f>
              <c:numCache>
                <c:formatCode>###0%</c:formatCode>
                <c:ptCount val="4"/>
                <c:pt idx="0">
                  <c:v>7.6999999999999999E-2</c:v>
                </c:pt>
                <c:pt idx="1">
                  <c:v>0.08</c:v>
                </c:pt>
                <c:pt idx="2">
                  <c:v>1.7000000000000001E-2</c:v>
                </c:pt>
                <c:pt idx="3">
                  <c:v>0.39500000000000002</c:v>
                </c:pt>
              </c:numCache>
            </c:numRef>
          </c:yVal>
          <c:smooth val="0"/>
          <c:extLst>
            <c:ext xmlns:c16="http://schemas.microsoft.com/office/drawing/2014/chart" uri="{C3380CC4-5D6E-409C-BE32-E72D297353CC}">
              <c16:uniqueId val="{0000002E-ED47-4D93-924D-438C56A199D0}"/>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ED47-4D93-924D-438C56A199D0}"/>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ED47-4D93-924D-438C56A199D0}"/>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ED47-4D93-924D-438C56A199D0}"/>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2-ED47-4D93-924D-438C56A199D0}"/>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3-ED47-4D93-924D-438C56A199D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c:ext uri="{02D57815-91ED-43cb-92C2-25804820EDAC}">
                        <c15:formulaRef>
                          <c15:sqref>Blad1!$H$2:$H$5</c15:sqref>
                        </c15:formulaRef>
                      </c:ext>
                    </c:extLst>
                    <c:numCache>
                      <c:formatCode>General</c:formatCode>
                      <c:ptCount val="4"/>
                      <c:pt idx="0" formatCode="_(* #,##0.00_);_(* \(#,##0.00\);_(* &quot;-&quot;??_);_(@_)">
                        <c:v>0.66</c:v>
                      </c:pt>
                      <c:pt idx="3" formatCode="0.0">
                        <c:v>3.66</c:v>
                      </c:pt>
                    </c:numCache>
                  </c:numRef>
                </c:yVal>
                <c:smooth val="0"/>
                <c:extLst>
                  <c:ext xmlns:c16="http://schemas.microsoft.com/office/drawing/2014/chart" uri="{C3380CC4-5D6E-409C-BE32-E72D297353CC}">
                    <c16:uniqueId val="{00000034-ED47-4D93-924D-438C56A199D0}"/>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ED47-4D93-924D-438C56A199D0}"/>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6-ED47-4D93-924D-438C56A199D0}"/>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ED47-4D93-924D-438C56A199D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xmlns:c15="http://schemas.microsoft.com/office/drawing/2012/chart">
                      <c:ext xmlns:c15="http://schemas.microsoft.com/office/drawing/2012/chart" uri="{02D57815-91ED-43cb-92C2-25804820EDAC}">
                        <c15:formulaRef>
                          <c15:sqref>Blad1!$I$2:$I$5</c15:sqref>
                        </c15:formulaRef>
                      </c:ext>
                    </c:extLst>
                    <c:numCache>
                      <c:formatCode>General</c:formatCode>
                      <c:ptCount val="4"/>
                      <c:pt idx="3">
                        <c:v>3.8</c:v>
                      </c:pt>
                    </c:numCache>
                  </c:numRef>
                </c:yVal>
                <c:smooth val="0"/>
                <c:extLst xmlns:c15="http://schemas.microsoft.com/office/drawing/2012/chart">
                  <c:ext xmlns:c16="http://schemas.microsoft.com/office/drawing/2014/chart" uri="{C3380CC4-5D6E-409C-BE32-E72D297353CC}">
                    <c16:uniqueId val="{00000038-ED47-4D93-924D-438C56A199D0}"/>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ED47-4D93-924D-438C56A199D0}"/>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ED47-4D93-924D-438C56A199D0}"/>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ED47-4D93-924D-438C56A199D0}"/>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ED47-4D93-924D-438C56A199D0}"/>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D-ED47-4D93-924D-438C56A199D0}"/>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E-ED47-4D93-924D-438C56A199D0}"/>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xmlns:c15="http://schemas.microsoft.com/office/drawing/2012/chart">
                      <c:ext xmlns:c15="http://schemas.microsoft.com/office/drawing/2012/chart" uri="{02D57815-91ED-43cb-92C2-25804820EDAC}">
                        <c15:formulaRef>
                          <c15:sqref>Blad1!$J$2:$J$5</c15:sqref>
                        </c15:formulaRef>
                      </c:ext>
                    </c:extLst>
                    <c:numCache>
                      <c:formatCode>General</c:formatCode>
                      <c:ptCount val="4"/>
                    </c:numCache>
                  </c:numRef>
                </c:yVal>
                <c:smooth val="0"/>
                <c:extLst xmlns:c15="http://schemas.microsoft.com/office/drawing/2012/chart">
                  <c:ext xmlns:c16="http://schemas.microsoft.com/office/drawing/2014/chart" uri="{C3380CC4-5D6E-409C-BE32-E72D297353CC}">
                    <c16:uniqueId val="{0000003F-ED47-4D93-924D-438C56A199D0}"/>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xmlns:c15="http://schemas.microsoft.com/office/drawing/2012/chart">
                      <c:ext xmlns:c15="http://schemas.microsoft.com/office/drawing/2012/chart" uri="{02D57815-91ED-43cb-92C2-25804820EDAC}">
                        <c15:formulaRef>
                          <c15:sqref>Blad1!$K$2:$K$5</c15:sqref>
                        </c15:formulaRef>
                      </c:ext>
                    </c:extLst>
                    <c:numCache>
                      <c:formatCode>General</c:formatCode>
                      <c:ptCount val="4"/>
                      <c:pt idx="3">
                        <c:v>4.07</c:v>
                      </c:pt>
                    </c:numCache>
                  </c:numRef>
                </c:yVal>
                <c:smooth val="0"/>
                <c:extLst xmlns:c15="http://schemas.microsoft.com/office/drawing/2012/chart">
                  <c:ext xmlns:c16="http://schemas.microsoft.com/office/drawing/2014/chart" uri="{C3380CC4-5D6E-409C-BE32-E72D297353CC}">
                    <c16:uniqueId val="{00000040-ED47-4D93-924D-438C56A199D0}"/>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Blad1!$A$2:$A$5</c15:sqref>
                        </c15:formulaRef>
                      </c:ext>
                    </c:extLst>
                    <c:strCache>
                      <c:ptCount val="4"/>
                      <c:pt idx="0">
                        <c:v>Ik zou niets doen en het voor lief nemen</c:v>
                      </c:pt>
                      <c:pt idx="1">
                        <c:v>Ik zou naar een andere plek in de stad verhuizen</c:v>
                      </c:pt>
                      <c:pt idx="2">
                        <c:v>Andere, namelijk:</c:v>
                      </c:pt>
                      <c:pt idx="3">
                        <c:v>Ik heb de afgelopen 3 jaar geen nadelige gevolgen van toerisme ondervonden</c:v>
                      </c:pt>
                    </c:strCache>
                  </c:strRef>
                </c:xVal>
                <c:yVal>
                  <c:numRef>
                    <c:extLst xmlns:c15="http://schemas.microsoft.com/office/drawing/2012/chart">
                      <c:ext xmlns:c15="http://schemas.microsoft.com/office/drawing/2012/chart" uri="{02D57815-91ED-43cb-92C2-25804820EDAC}">
                        <c15:formulaRef>
                          <c15:sqref>Blad1!$L$2:$L$5</c15:sqref>
                        </c15:formulaRef>
                      </c:ext>
                    </c:extLst>
                    <c:numCache>
                      <c:formatCode>General</c:formatCode>
                      <c:ptCount val="4"/>
                      <c:pt idx="1">
                        <c:v>2.2000000000000002</c:v>
                      </c:pt>
                      <c:pt idx="3">
                        <c:v>4.2030000000000003</c:v>
                      </c:pt>
                    </c:numCache>
                  </c:numRef>
                </c:yVal>
                <c:smooth val="0"/>
                <c:extLst xmlns:c15="http://schemas.microsoft.com/office/drawing/2012/chart">
                  <c:ext xmlns:c16="http://schemas.microsoft.com/office/drawing/2014/chart" uri="{C3380CC4-5D6E-409C-BE32-E72D297353CC}">
                    <c16:uniqueId val="{00000041-ED47-4D93-924D-438C56A199D0}"/>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5677220034995625E-2"/>
          <c:y val="0.85349399173537788"/>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3.6590694020601335E-3"/>
                  <c:y val="-3.92945228307965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F8-4889-8BC5-BE925B11B591}"/>
                </c:ext>
              </c:extLst>
            </c:dLbl>
            <c:dLbl>
              <c:idx val="1"/>
              <c:layout>
                <c:manualLayout>
                  <c:x val="-4.62962962962962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F8-4889-8BC5-BE925B11B591}"/>
                </c:ext>
              </c:extLst>
            </c:dLbl>
            <c:dLbl>
              <c:idx val="2"/>
              <c:layout>
                <c:manualLayout>
                  <c:x val="-4.4427687703729405E-3"/>
                  <c:y val="-6.4935562715253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7F8-4889-8BC5-BE925B11B591}"/>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7F8-4889-8BC5-BE925B11B591}"/>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7F8-4889-8BC5-BE925B11B591}"/>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7F8-4889-8BC5-BE925B11B591}"/>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Minder</c:v>
                </c:pt>
                <c:pt idx="1">
                  <c:v>Evenveel</c:v>
                </c:pt>
                <c:pt idx="2">
                  <c:v>Meer</c:v>
                </c:pt>
              </c:strCache>
            </c:strRef>
          </c:cat>
          <c:val>
            <c:numRef>
              <c:f>Blad1!$B$2:$B$4</c:f>
              <c:numCache>
                <c:formatCode>###0%</c:formatCode>
                <c:ptCount val="3"/>
                <c:pt idx="0">
                  <c:v>0.23074900260711739</c:v>
                </c:pt>
                <c:pt idx="1">
                  <c:v>0.54598525887134708</c:v>
                </c:pt>
                <c:pt idx="2">
                  <c:v>0.22326573852152637</c:v>
                </c:pt>
              </c:numCache>
            </c:numRef>
          </c:val>
          <c:extLst>
            <c:ext xmlns:c16="http://schemas.microsoft.com/office/drawing/2014/chart" uri="{C3380CC4-5D6E-409C-BE32-E72D297353CC}">
              <c16:uniqueId val="{00000007-67F8-4889-8BC5-BE925B11B591}"/>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2.3148148148148147E-3"/>
                  <c:y val="-8.009013001861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7F8-4889-8BC5-BE925B11B591}"/>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7F8-4889-8BC5-BE925B11B591}"/>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Minder</c:v>
                </c:pt>
                <c:pt idx="1">
                  <c:v>Evenveel</c:v>
                </c:pt>
                <c:pt idx="2">
                  <c:v>Meer</c:v>
                </c:pt>
              </c:strCache>
            </c:strRef>
          </c:cat>
          <c:val>
            <c:numRef>
              <c:f>Blad1!$C$2:$C$4</c:f>
              <c:numCache>
                <c:formatCode>###0%</c:formatCode>
                <c:ptCount val="3"/>
                <c:pt idx="0">
                  <c:v>0.3873138512974974</c:v>
                </c:pt>
                <c:pt idx="1">
                  <c:v>0.51667986399652166</c:v>
                </c:pt>
                <c:pt idx="2">
                  <c:v>9.6006284706001865E-2</c:v>
                </c:pt>
              </c:numCache>
            </c:numRef>
          </c:val>
          <c:extLst>
            <c:ext xmlns:c16="http://schemas.microsoft.com/office/drawing/2014/chart" uri="{C3380CC4-5D6E-409C-BE32-E72D297353CC}">
              <c16:uniqueId val="{0000000B-67F8-4889-8BC5-BE925B11B591}"/>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073E-3"/>
                  <c:y val="-5.77938660481291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7F8-4889-8BC5-BE925B11B591}"/>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7F8-4889-8BC5-BE925B11B591}"/>
                </c:ext>
              </c:extLst>
            </c:dLbl>
            <c:dLbl>
              <c:idx val="2"/>
              <c:layout>
                <c:manualLayout>
                  <c:x val="0"/>
                  <c:y val="-5.69573788676468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7F8-4889-8BC5-BE925B11B591}"/>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Minder</c:v>
                </c:pt>
                <c:pt idx="1">
                  <c:v>Evenveel</c:v>
                </c:pt>
                <c:pt idx="2">
                  <c:v>Meer</c:v>
                </c:pt>
              </c:strCache>
            </c:strRef>
          </c:cat>
          <c:val>
            <c:numRef>
              <c:f>Blad1!$D$2:$D$4</c:f>
              <c:numCache>
                <c:formatCode>###0%</c:formatCode>
                <c:ptCount val="3"/>
                <c:pt idx="0">
                  <c:v>8.109682572573515E-2</c:v>
                </c:pt>
                <c:pt idx="1">
                  <c:v>0.58710173697538848</c:v>
                </c:pt>
                <c:pt idx="2">
                  <c:v>0.33180143729886746</c:v>
                </c:pt>
              </c:numCache>
            </c:numRef>
          </c:val>
          <c:extLst>
            <c:ext xmlns:c16="http://schemas.microsoft.com/office/drawing/2014/chart" uri="{C3380CC4-5D6E-409C-BE32-E72D297353CC}">
              <c16:uniqueId val="{00000010-67F8-4889-8BC5-BE925B11B591}"/>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1574074074073651E-3"/>
                  <c:y val="-5.07974200974328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7F8-4889-8BC5-BE925B11B591}"/>
                </c:ext>
              </c:extLst>
            </c:dLbl>
            <c:dLbl>
              <c:idx val="1"/>
              <c:layout>
                <c:manualLayout>
                  <c:x val="1.1574074074073226E-3"/>
                  <c:y val="3.94687602901425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7F8-4889-8BC5-BE925B11B591}"/>
                </c:ext>
              </c:extLst>
            </c:dLbl>
            <c:dLbl>
              <c:idx val="2"/>
              <c:layout>
                <c:manualLayout>
                  <c:x val="-3.472222222222392E-3"/>
                  <c:y val="-3.7619229492277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7F8-4889-8BC5-BE925B11B591}"/>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7F8-4889-8BC5-BE925B11B591}"/>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7F8-4889-8BC5-BE925B11B591}"/>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Minder</c:v>
                </c:pt>
                <c:pt idx="1">
                  <c:v>Evenveel</c:v>
                </c:pt>
                <c:pt idx="2">
                  <c:v>Meer</c:v>
                </c:pt>
              </c:strCache>
            </c:strRef>
          </c:cat>
          <c:val>
            <c:numRef>
              <c:f>Blad1!$E$2:$E$4</c:f>
              <c:numCache>
                <c:formatCode>###0%</c:formatCode>
                <c:ptCount val="3"/>
                <c:pt idx="0">
                  <c:v>9.7180510336156434E-2</c:v>
                </c:pt>
                <c:pt idx="1">
                  <c:v>0.46955059190848575</c:v>
                </c:pt>
                <c:pt idx="2">
                  <c:v>0.43326889775536415</c:v>
                </c:pt>
              </c:numCache>
            </c:numRef>
          </c:val>
          <c:extLst>
            <c:ext xmlns:c16="http://schemas.microsoft.com/office/drawing/2014/chart" uri="{C3380CC4-5D6E-409C-BE32-E72D297353CC}">
              <c16:uniqueId val="{00000017-67F8-4889-8BC5-BE925B11B591}"/>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7F8-4889-8BC5-BE925B11B591}"/>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7F8-4889-8BC5-BE925B11B591}"/>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7F8-4889-8BC5-BE925B11B591}"/>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7F8-4889-8BC5-BE925B11B591}"/>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7F8-4889-8BC5-BE925B11B59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Minder</c:v>
                </c:pt>
                <c:pt idx="1">
                  <c:v>Evenveel</c:v>
                </c:pt>
                <c:pt idx="2">
                  <c:v>Meer</c:v>
                </c:pt>
              </c:strCache>
            </c:strRef>
          </c:cat>
          <c:val>
            <c:numRef>
              <c:f>Blad1!$F$2:$F$4</c:f>
              <c:numCache>
                <c:formatCode>###0%</c:formatCode>
                <c:ptCount val="3"/>
                <c:pt idx="0">
                  <c:v>0.49954278296087989</c:v>
                </c:pt>
                <c:pt idx="1">
                  <c:v>0.4331848110024209</c:v>
                </c:pt>
                <c:pt idx="2">
                  <c:v>6.7272406036725435E-2</c:v>
                </c:pt>
              </c:numCache>
            </c:numRef>
          </c:val>
          <c:extLst>
            <c:ext xmlns:c16="http://schemas.microsoft.com/office/drawing/2014/chart" uri="{C3380CC4-5D6E-409C-BE32-E72D297353CC}">
              <c16:uniqueId val="{0000001D-67F8-4889-8BC5-BE925B11B591}"/>
            </c:ext>
          </c:extLst>
        </c:ser>
        <c:ser>
          <c:idx val="15"/>
          <c:order val="5"/>
          <c:tx>
            <c:strRef>
              <c:f>Blad1!$G$1</c:f>
              <c:strCache>
                <c:ptCount val="1"/>
                <c:pt idx="0">
                  <c:v>TOTAAL 2023</c:v>
                </c:pt>
              </c:strCache>
            </c:strRef>
          </c:tx>
          <c:spPr>
            <a:solidFill>
              <a:schemeClr val="tx1"/>
            </a:solidFill>
            <a:ln w="25400">
              <a:noFill/>
            </a:ln>
            <a:effectLst/>
          </c:spPr>
          <c:invertIfNegative val="0"/>
          <c:dLbls>
            <c:dLbl>
              <c:idx val="1"/>
              <c:layout>
                <c:manualLayout>
                  <c:x val="1.2508460446869181E-3"/>
                  <c:y val="-3.8801244306188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8A7-4CE7-BD90-1DADA7D3100B}"/>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0.31443511378091982</c:v>
                </c:pt>
                <c:pt idx="1">
                  <c:v>0.50060239792865147</c:v>
                </c:pt>
                <c:pt idx="2">
                  <c:v>0.18496248829040657</c:v>
                </c:pt>
              </c:numCache>
            </c:numRef>
          </c:cat>
          <c:val>
            <c:numRef>
              <c:f>Blad1!$G$2:$G$4</c:f>
              <c:numCache>
                <c:formatCode>###0%</c:formatCode>
                <c:ptCount val="3"/>
                <c:pt idx="0">
                  <c:v>0.31443511378091982</c:v>
                </c:pt>
                <c:pt idx="1">
                  <c:v>0.50060239792865147</c:v>
                </c:pt>
                <c:pt idx="2">
                  <c:v>0.18496248829040657</c:v>
                </c:pt>
              </c:numCache>
            </c:numRef>
          </c:val>
          <c:extLst>
            <c:ext xmlns:c16="http://schemas.microsoft.com/office/drawing/2014/chart" uri="{C3380CC4-5D6E-409C-BE32-E72D297353CC}">
              <c16:uniqueId val="{0000001E-67F8-4889-8BC5-BE925B11B591}"/>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General</c:formatCode>
                <c:ptCount val="3"/>
              </c:numCache>
            </c:numRef>
          </c:yVal>
          <c:smooth val="0"/>
          <c:extLst>
            <c:ext xmlns:c16="http://schemas.microsoft.com/office/drawing/2014/chart" uri="{C3380CC4-5D6E-409C-BE32-E72D297353CC}">
              <c16:uniqueId val="{0000001F-67F8-4889-8BC5-BE925B11B591}"/>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numCache>
            </c:numRef>
          </c:xVal>
          <c:yVal>
            <c:numRef>
              <c:f>Blad1!$O$2:$O$4</c:f>
              <c:numCache>
                <c:formatCode>General</c:formatCode>
                <c:ptCount val="3"/>
              </c:numCache>
            </c:numRef>
          </c:yVal>
          <c:smooth val="0"/>
          <c:extLst>
            <c:ext xmlns:c16="http://schemas.microsoft.com/office/drawing/2014/chart" uri="{C3380CC4-5D6E-409C-BE32-E72D297353CC}">
              <c16:uniqueId val="{00000020-67F8-4889-8BC5-BE925B11B591}"/>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General</c:formatCode>
                <c:ptCount val="3"/>
              </c:numCache>
            </c:numRef>
          </c:yVal>
          <c:smooth val="0"/>
          <c:extLst>
            <c:ext xmlns:c16="http://schemas.microsoft.com/office/drawing/2014/chart" uri="{C3380CC4-5D6E-409C-BE32-E72D297353CC}">
              <c16:uniqueId val="{00000021-67F8-4889-8BC5-BE925B11B591}"/>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General</c:formatCode>
                <c:ptCount val="3"/>
              </c:numCache>
            </c:numRef>
          </c:yVal>
          <c:smooth val="0"/>
          <c:extLst>
            <c:ext xmlns:c16="http://schemas.microsoft.com/office/drawing/2014/chart" uri="{C3380CC4-5D6E-409C-BE32-E72D297353CC}">
              <c16:uniqueId val="{00000022-67F8-4889-8BC5-BE925B11B591}"/>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numCache>
            </c:numRef>
          </c:xVal>
          <c:yVal>
            <c:numRef>
              <c:f>Blad1!$R$2:$R$4</c:f>
              <c:numCache>
                <c:formatCode>General</c:formatCode>
                <c:ptCount val="3"/>
              </c:numCache>
            </c:numRef>
          </c:yVal>
          <c:smooth val="0"/>
          <c:extLst>
            <c:ext xmlns:c16="http://schemas.microsoft.com/office/drawing/2014/chart" uri="{C3380CC4-5D6E-409C-BE32-E72D297353CC}">
              <c16:uniqueId val="{00000023-67F8-4889-8BC5-BE925B11B591}"/>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General</c:formatCode>
                <c:ptCount val="3"/>
              </c:numCache>
            </c:numRef>
          </c:yVal>
          <c:smooth val="0"/>
          <c:extLst>
            <c:ext xmlns:c16="http://schemas.microsoft.com/office/drawing/2014/chart" uri="{C3380CC4-5D6E-409C-BE32-E72D297353CC}">
              <c16:uniqueId val="{00000024-67F8-4889-8BC5-BE925B11B591}"/>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7F8-4889-8BC5-BE925B11B591}"/>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7F8-4889-8BC5-BE925B11B591}"/>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7F8-4889-8BC5-BE925B11B591}"/>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7F8-4889-8BC5-BE925B11B591}"/>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7F8-4889-8BC5-BE925B11B59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Minder</c:v>
                      </c:pt>
                      <c:pt idx="1">
                        <c:v>Evenveel</c:v>
                      </c:pt>
                      <c:pt idx="2">
                        <c:v>Meer</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A-67F8-4889-8BC5-BE925B11B591}"/>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7F8-4889-8BC5-BE925B11B591}"/>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7F8-4889-8BC5-BE925B11B591}"/>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7F8-4889-8BC5-BE925B11B59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Minder</c:v>
                      </c:pt>
                      <c:pt idx="1">
                        <c:v>Evenveel</c:v>
                      </c:pt>
                      <c:pt idx="2">
                        <c:v>Meer</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2E-67F8-4889-8BC5-BE925B11B591}"/>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7F8-4889-8BC5-BE925B11B591}"/>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7F8-4889-8BC5-BE925B11B591}"/>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7F8-4889-8BC5-BE925B11B591}"/>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7F8-4889-8BC5-BE925B11B591}"/>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7F8-4889-8BC5-BE925B11B591}"/>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7F8-4889-8BC5-BE925B11B591}"/>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Minder</c:v>
                      </c:pt>
                      <c:pt idx="1">
                        <c:v>Evenveel</c:v>
                      </c:pt>
                      <c:pt idx="2">
                        <c:v>Meer</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67F8-4889-8BC5-BE925B11B591}"/>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Minder</c:v>
                      </c:pt>
                      <c:pt idx="1">
                        <c:v>Evenveel</c:v>
                      </c:pt>
                      <c:pt idx="2">
                        <c:v>Meer</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67F8-4889-8BC5-BE925B11B591}"/>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Minder</c:v>
                      </c:pt>
                      <c:pt idx="1">
                        <c:v>Evenveel</c:v>
                      </c:pt>
                      <c:pt idx="2">
                        <c:v>Meer</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67F8-4889-8BC5-BE925B11B591}"/>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3"/>
              <c:layout>
                <c:manualLayout>
                  <c:x val="-1.1574074074074073E-3"/>
                  <c:y val="-5.1873321264957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43-4ACB-AF01-062B26546EB1}"/>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Blad1!$B$2:$B$9</c:f>
              <c:numCache>
                <c:formatCode>0%</c:formatCode>
                <c:ptCount val="8"/>
                <c:pt idx="0">
                  <c:v>0.49424104224738025</c:v>
                </c:pt>
                <c:pt idx="1">
                  <c:v>0.48459394276354462</c:v>
                </c:pt>
                <c:pt idx="2">
                  <c:v>0.45275250381300436</c:v>
                </c:pt>
                <c:pt idx="3">
                  <c:v>0.32349339203738159</c:v>
                </c:pt>
                <c:pt idx="4">
                  <c:v>0.37684545857531937</c:v>
                </c:pt>
                <c:pt idx="5">
                  <c:v>0.314913183617958</c:v>
                </c:pt>
                <c:pt idx="6">
                  <c:v>0.22881056672952491</c:v>
                </c:pt>
                <c:pt idx="7">
                  <c:v>0.21766080377468769</c:v>
                </c:pt>
              </c:numCache>
            </c:numRef>
          </c:val>
          <c:extLst>
            <c:ext xmlns:c16="http://schemas.microsoft.com/office/drawing/2014/chart" uri="{C3380CC4-5D6E-409C-BE32-E72D297353CC}">
              <c16:uniqueId val="{00000007-0862-45C3-86C0-7A01E999C362}"/>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0"/>
                  <c:y val="-4.4956878429629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43-4ACB-AF01-062B26546EB1}"/>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Blad1!$C$2:$C$9</c:f>
              <c:numCache>
                <c:formatCode>0%</c:formatCode>
                <c:ptCount val="8"/>
                <c:pt idx="0">
                  <c:v>0.32186304919775544</c:v>
                </c:pt>
                <c:pt idx="1">
                  <c:v>0.33656811461458347</c:v>
                </c:pt>
                <c:pt idx="2">
                  <c:v>0.25879477069224527</c:v>
                </c:pt>
                <c:pt idx="3">
                  <c:v>0.14028522889384337</c:v>
                </c:pt>
                <c:pt idx="4">
                  <c:v>0.18924373313157994</c:v>
                </c:pt>
                <c:pt idx="5">
                  <c:v>0.14161167303100652</c:v>
                </c:pt>
                <c:pt idx="6">
                  <c:v>7.1827218143562188E-2</c:v>
                </c:pt>
                <c:pt idx="7">
                  <c:v>5.8574822409954014E-2</c:v>
                </c:pt>
              </c:numCache>
            </c:numRef>
          </c:val>
          <c:extLst>
            <c:ext xmlns:c16="http://schemas.microsoft.com/office/drawing/2014/chart" uri="{C3380CC4-5D6E-409C-BE32-E72D297353CC}">
              <c16:uniqueId val="{0000000C-0862-45C3-86C0-7A01E999C362}"/>
            </c:ext>
          </c:extLst>
        </c:ser>
        <c:ser>
          <c:idx val="2"/>
          <c:order val="2"/>
          <c:tx>
            <c:strRef>
              <c:f>Blad1!$D$1</c:f>
              <c:strCache>
                <c:ptCount val="1"/>
                <c:pt idx="0">
                  <c:v>LEUVEN 2023</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Blad1!$D$2:$D$9</c:f>
              <c:numCache>
                <c:formatCode>0%</c:formatCode>
                <c:ptCount val="8"/>
                <c:pt idx="0">
                  <c:v>0.46939247490933456</c:v>
                </c:pt>
                <c:pt idx="1">
                  <c:v>0.51607329478255548</c:v>
                </c:pt>
                <c:pt idx="2">
                  <c:v>0.35328453182948605</c:v>
                </c:pt>
                <c:pt idx="3">
                  <c:v>0.37606847019073064</c:v>
                </c:pt>
                <c:pt idx="4">
                  <c:v>0.37098885374932983</c:v>
                </c:pt>
                <c:pt idx="5">
                  <c:v>0.33137839642540989</c:v>
                </c:pt>
                <c:pt idx="6">
                  <c:v>0.19815376109236077</c:v>
                </c:pt>
                <c:pt idx="7">
                  <c:v>0.10123476010078336</c:v>
                </c:pt>
              </c:numCache>
            </c:numRef>
          </c:val>
          <c:extLst>
            <c:ext xmlns:c16="http://schemas.microsoft.com/office/drawing/2014/chart" uri="{C3380CC4-5D6E-409C-BE32-E72D297353CC}">
              <c16:uniqueId val="{00000012-0862-45C3-86C0-7A01E999C362}"/>
            </c:ext>
          </c:extLst>
        </c:ser>
        <c:ser>
          <c:idx val="3"/>
          <c:order val="3"/>
          <c:tx>
            <c:strRef>
              <c:f>Blad1!$E$1</c:f>
              <c:strCache>
                <c:ptCount val="1"/>
                <c:pt idx="0">
                  <c:v>MECHELEN 2023</c:v>
                </c:pt>
              </c:strCache>
            </c:strRef>
          </c:tx>
          <c:spPr>
            <a:solidFill>
              <a:srgbClr val="E6B9B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Blad1!$E$2:$E$9</c:f>
              <c:numCache>
                <c:formatCode>0%</c:formatCode>
                <c:ptCount val="8"/>
                <c:pt idx="0">
                  <c:v>0.58790023420973381</c:v>
                </c:pt>
                <c:pt idx="1">
                  <c:v>0.60771629011443218</c:v>
                </c:pt>
                <c:pt idx="2">
                  <c:v>0.40650225707154886</c:v>
                </c:pt>
                <c:pt idx="3">
                  <c:v>0.484814603853644</c:v>
                </c:pt>
                <c:pt idx="4">
                  <c:v>0.44924961885511716</c:v>
                </c:pt>
                <c:pt idx="5">
                  <c:v>0.40690704909513398</c:v>
                </c:pt>
                <c:pt idx="6">
                  <c:v>0.25730369973793821</c:v>
                </c:pt>
                <c:pt idx="7">
                  <c:v>0.16980513197501504</c:v>
                </c:pt>
              </c:numCache>
            </c:numRef>
          </c:val>
          <c:extLst>
            <c:ext xmlns:c16="http://schemas.microsoft.com/office/drawing/2014/chart" uri="{C3380CC4-5D6E-409C-BE32-E72D297353CC}">
              <c16:uniqueId val="{0000001A-0862-45C3-86C0-7A01E999C362}"/>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4.6296296296296511E-3"/>
                  <c:y val="-8.9913756859259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43-4ACB-AF01-062B26546EB1}"/>
                </c:ext>
              </c:extLst>
            </c:dLbl>
            <c:dLbl>
              <c:idx val="5"/>
              <c:layout>
                <c:manualLayout>
                  <c:x val="-4.6296296296296294E-3"/>
                  <c:y val="-3.11239927589744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43-4ACB-AF01-062B26546EB1}"/>
                </c:ext>
              </c:extLst>
            </c:dLbl>
            <c:dLbl>
              <c:idx val="6"/>
              <c:layout>
                <c:manualLayout>
                  <c:x val="-5.7870370370370367E-3"/>
                  <c:y val="-6.5706206935612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43-4ACB-AF01-062B26546EB1}"/>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cat>
          <c:val>
            <c:numRef>
              <c:f>Blad1!$F$2:$F$9</c:f>
              <c:numCache>
                <c:formatCode>0%</c:formatCode>
                <c:ptCount val="8"/>
                <c:pt idx="0">
                  <c:v>0.4023033687358557</c:v>
                </c:pt>
                <c:pt idx="1">
                  <c:v>0.34730951773933005</c:v>
                </c:pt>
                <c:pt idx="2">
                  <c:v>0.3655083495365361</c:v>
                </c:pt>
                <c:pt idx="3">
                  <c:v>0.10374794687426854</c:v>
                </c:pt>
                <c:pt idx="4">
                  <c:v>0.19094939507158273</c:v>
                </c:pt>
                <c:pt idx="5">
                  <c:v>0.12476883746428136</c:v>
                </c:pt>
                <c:pt idx="6">
                  <c:v>5.7408632213773722E-2</c:v>
                </c:pt>
                <c:pt idx="7">
                  <c:v>4.8366653597541241E-2</c:v>
                </c:pt>
              </c:numCache>
            </c:numRef>
          </c:val>
          <c:extLst>
            <c:ext xmlns:c16="http://schemas.microsoft.com/office/drawing/2014/chart" uri="{C3380CC4-5D6E-409C-BE32-E72D297353CC}">
              <c16:uniqueId val="{00000020-0862-45C3-86C0-7A01E999C362}"/>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8.1018518518518514E-3"/>
                  <c:y val="-2.0749328505982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43-4ACB-AF01-062B26546EB1}"/>
                </c:ext>
              </c:extLst>
            </c:dLbl>
            <c:dLbl>
              <c:idx val="2"/>
              <c:layout>
                <c:manualLayout>
                  <c:x val="9.2592592592592171E-3"/>
                  <c:y val="-1.72911070883191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43-4ACB-AF01-062B26546EB1}"/>
                </c:ext>
              </c:extLst>
            </c:dLbl>
            <c:spPr>
              <a:noFill/>
              <a:ln>
                <a:noFill/>
              </a:ln>
              <a:effectLst/>
            </c:spPr>
            <c:txPr>
              <a:bodyPr rot="0" spcFirstLastPara="1" vertOverflow="ellipsis" vert="horz" wrap="square" lIns="38100" tIns="19050" rIns="38100" bIns="19050" anchor="ctr" anchorCtr="0">
                <a:spAutoFit/>
              </a:bodyPr>
              <a:lstStyle/>
              <a:p>
                <a:pPr algn="ctr" rtl="0">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Blad1!$G$2:$G$9</c:f>
              <c:numCache>
                <c:formatCode>0%</c:formatCode>
                <c:ptCount val="8"/>
                <c:pt idx="0">
                  <c:v>0.432</c:v>
                </c:pt>
                <c:pt idx="1">
                  <c:v>0.42599999999999999</c:v>
                </c:pt>
                <c:pt idx="2">
                  <c:v>0.35899999999999999</c:v>
                </c:pt>
                <c:pt idx="3">
                  <c:v>0.23799999999999999</c:v>
                </c:pt>
                <c:pt idx="4">
                  <c:v>0.28199999999999997</c:v>
                </c:pt>
                <c:pt idx="5">
                  <c:v>0.2276388721746779</c:v>
                </c:pt>
                <c:pt idx="6">
                  <c:v>0.13700000000000001</c:v>
                </c:pt>
                <c:pt idx="7">
                  <c:v>0.105</c:v>
                </c:pt>
              </c:numCache>
            </c:numRef>
          </c:cat>
          <c:val>
            <c:numRef>
              <c:f>Blad1!$G$2:$G$9</c:f>
              <c:numCache>
                <c:formatCode>0%</c:formatCode>
                <c:ptCount val="8"/>
                <c:pt idx="0">
                  <c:v>0.432</c:v>
                </c:pt>
                <c:pt idx="1">
                  <c:v>0.42599999999999999</c:v>
                </c:pt>
                <c:pt idx="2">
                  <c:v>0.35899999999999999</c:v>
                </c:pt>
                <c:pt idx="3">
                  <c:v>0.23799999999999999</c:v>
                </c:pt>
                <c:pt idx="4">
                  <c:v>0.28199999999999997</c:v>
                </c:pt>
                <c:pt idx="5">
                  <c:v>0.2276388721746779</c:v>
                </c:pt>
                <c:pt idx="6">
                  <c:v>0.13700000000000001</c:v>
                </c:pt>
                <c:pt idx="7">
                  <c:v>0.105</c:v>
                </c:pt>
              </c:numCache>
            </c:numRef>
          </c:val>
          <c:extLst>
            <c:ext xmlns:c16="http://schemas.microsoft.com/office/drawing/2014/chart" uri="{C3380CC4-5D6E-409C-BE32-E72D297353CC}">
              <c16:uniqueId val="{00000026-0862-45C3-86C0-7A01E999C36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Blad1!$H$2:$H$9</c:f>
              <c:numCache>
                <c:formatCode>_(* #,##0.00_);_(* \(#,##0.00\);_(* "-"??_);_(@_)</c:formatCode>
                <c:ptCount val="8"/>
                <c:pt idx="1">
                  <c:v>1.66</c:v>
                </c:pt>
                <c:pt idx="2">
                  <c:v>2.66</c:v>
                </c:pt>
                <c:pt idx="3" formatCode="0.0">
                  <c:v>3.66</c:v>
                </c:pt>
                <c:pt idx="7" formatCode="0.0">
                  <c:v>7.66</c:v>
                </c:pt>
              </c:numCache>
            </c:numRef>
          </c:xVal>
          <c:yVal>
            <c:numRef>
              <c:f>Blad1!$N$2:$N$9</c:f>
              <c:numCache>
                <c:formatCode>###0%</c:formatCode>
                <c:ptCount val="8"/>
                <c:pt idx="0">
                  <c:v>0.51</c:v>
                </c:pt>
                <c:pt idx="1">
                  <c:v>0.53100000000000003</c:v>
                </c:pt>
                <c:pt idx="2">
                  <c:v>0.36899999999999999</c:v>
                </c:pt>
                <c:pt idx="3">
                  <c:v>0.378</c:v>
                </c:pt>
                <c:pt idx="4">
                  <c:v>0.34799999999999998</c:v>
                </c:pt>
                <c:pt idx="5">
                  <c:v>0.27300000000000002</c:v>
                </c:pt>
                <c:pt idx="6">
                  <c:v>0.223</c:v>
                </c:pt>
                <c:pt idx="7">
                  <c:v>0.16700000000000001</c:v>
                </c:pt>
              </c:numCache>
            </c:numRef>
          </c:yVal>
          <c:smooth val="0"/>
          <c:extLst>
            <c:ext xmlns:c16="http://schemas.microsoft.com/office/drawing/2014/chart" uri="{C3380CC4-5D6E-409C-BE32-E72D297353CC}">
              <c16:uniqueId val="{00000027-0862-45C3-86C0-7A01E999C362}"/>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Blad1!$I$2:$I$9</c:f>
              <c:numCache>
                <c:formatCode>General</c:formatCode>
                <c:ptCount val="8"/>
                <c:pt idx="0">
                  <c:v>0.8</c:v>
                </c:pt>
                <c:pt idx="3">
                  <c:v>3.8</c:v>
                </c:pt>
              </c:numCache>
            </c:numRef>
          </c:xVal>
          <c:yVal>
            <c:numRef>
              <c:f>Blad1!$O$2:$O$9</c:f>
              <c:numCache>
                <c:formatCode>###0%</c:formatCode>
                <c:ptCount val="8"/>
                <c:pt idx="0">
                  <c:v>0.377</c:v>
                </c:pt>
                <c:pt idx="1">
                  <c:v>0.373</c:v>
                </c:pt>
                <c:pt idx="2">
                  <c:v>0.26400000000000001</c:v>
                </c:pt>
                <c:pt idx="3">
                  <c:v>0.24099999999999999</c:v>
                </c:pt>
                <c:pt idx="4">
                  <c:v>0.22700000000000001</c:v>
                </c:pt>
                <c:pt idx="5">
                  <c:v>0.17899999999999999</c:v>
                </c:pt>
                <c:pt idx="6">
                  <c:v>0.105</c:v>
                </c:pt>
                <c:pt idx="7">
                  <c:v>9.6000000000000002E-2</c:v>
                </c:pt>
              </c:numCache>
            </c:numRef>
          </c:yVal>
          <c:smooth val="0"/>
          <c:extLst>
            <c:ext xmlns:c16="http://schemas.microsoft.com/office/drawing/2014/chart" uri="{C3380CC4-5D6E-409C-BE32-E72D297353CC}">
              <c16:uniqueId val="{00000028-0862-45C3-86C0-7A01E999C362}"/>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Blad1!$J$2:$J$9</c:f>
              <c:numCache>
                <c:formatCode>General</c:formatCode>
                <c:ptCount val="8"/>
                <c:pt idx="1">
                  <c:v>1.93</c:v>
                </c:pt>
              </c:numCache>
            </c:numRef>
          </c:xVal>
          <c:yVal>
            <c:numRef>
              <c:f>Blad1!$P$2:$P$9</c:f>
              <c:numCache>
                <c:formatCode>###0%</c:formatCode>
                <c:ptCount val="8"/>
                <c:pt idx="0">
                  <c:v>0.503</c:v>
                </c:pt>
                <c:pt idx="1">
                  <c:v>0.49199999999999999</c:v>
                </c:pt>
                <c:pt idx="2">
                  <c:v>0.32500000000000001</c:v>
                </c:pt>
                <c:pt idx="3">
                  <c:v>0.376</c:v>
                </c:pt>
                <c:pt idx="4">
                  <c:v>0.35799999999999998</c:v>
                </c:pt>
                <c:pt idx="5">
                  <c:v>0.30099999999999999</c:v>
                </c:pt>
                <c:pt idx="6">
                  <c:v>0.20599999999999999</c:v>
                </c:pt>
                <c:pt idx="7">
                  <c:v>0.13500000000000001</c:v>
                </c:pt>
              </c:numCache>
            </c:numRef>
          </c:yVal>
          <c:smooth val="0"/>
          <c:extLst>
            <c:ext xmlns:c16="http://schemas.microsoft.com/office/drawing/2014/chart" uri="{C3380CC4-5D6E-409C-BE32-E72D297353CC}">
              <c16:uniqueId val="{00000029-0862-45C3-86C0-7A01E999C362}"/>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Blad1!$K$2:$K$9</c:f>
              <c:numCache>
                <c:formatCode>General</c:formatCode>
                <c:ptCount val="8"/>
                <c:pt idx="5" formatCode="0.0">
                  <c:v>5.07</c:v>
                </c:pt>
              </c:numCache>
            </c:numRef>
          </c:xVal>
          <c:yVal>
            <c:numRef>
              <c:f>Blad1!$Q$2:$Q$9</c:f>
              <c:numCache>
                <c:formatCode>###0%</c:formatCode>
                <c:ptCount val="8"/>
                <c:pt idx="0">
                  <c:v>0.623</c:v>
                </c:pt>
                <c:pt idx="1">
                  <c:v>0.58399999999999996</c:v>
                </c:pt>
                <c:pt idx="2">
                  <c:v>0.40699999999999997</c:v>
                </c:pt>
                <c:pt idx="3">
                  <c:v>0.50800000000000001</c:v>
                </c:pt>
                <c:pt idx="4">
                  <c:v>0.43</c:v>
                </c:pt>
                <c:pt idx="5">
                  <c:v>0.32</c:v>
                </c:pt>
                <c:pt idx="6">
                  <c:v>0.28599999999999998</c:v>
                </c:pt>
                <c:pt idx="7">
                  <c:v>0.17499999999999999</c:v>
                </c:pt>
              </c:numCache>
            </c:numRef>
          </c:yVal>
          <c:smooth val="0"/>
          <c:extLst>
            <c:ext xmlns:c16="http://schemas.microsoft.com/office/drawing/2014/chart" uri="{C3380CC4-5D6E-409C-BE32-E72D297353CC}">
              <c16:uniqueId val="{0000002A-0862-45C3-86C0-7A01E999C362}"/>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Blad1!$L$2:$L$9</c:f>
              <c:numCache>
                <c:formatCode>General</c:formatCode>
                <c:ptCount val="8"/>
                <c:pt idx="0">
                  <c:v>1.2030000000000001</c:v>
                </c:pt>
                <c:pt idx="1">
                  <c:v>2.2029999999999998</c:v>
                </c:pt>
                <c:pt idx="3">
                  <c:v>4.2030000000000003</c:v>
                </c:pt>
                <c:pt idx="4">
                  <c:v>5.2030000000000003</c:v>
                </c:pt>
                <c:pt idx="5" formatCode="0.0">
                  <c:v>6.2030000000000003</c:v>
                </c:pt>
                <c:pt idx="6">
                  <c:v>7.2030000000000003</c:v>
                </c:pt>
                <c:pt idx="7">
                  <c:v>8.2029999999999994</c:v>
                </c:pt>
              </c:numCache>
            </c:numRef>
          </c:xVal>
          <c:yVal>
            <c:numRef>
              <c:f>Blad1!$R$2:$R$9</c:f>
              <c:numCache>
                <c:formatCode>###0%</c:formatCode>
                <c:ptCount val="8"/>
                <c:pt idx="0">
                  <c:v>0.48299999999999998</c:v>
                </c:pt>
                <c:pt idx="1">
                  <c:v>0.436</c:v>
                </c:pt>
                <c:pt idx="2">
                  <c:v>0.41</c:v>
                </c:pt>
                <c:pt idx="3">
                  <c:v>0.2</c:v>
                </c:pt>
                <c:pt idx="4">
                  <c:v>0.26800000000000002</c:v>
                </c:pt>
                <c:pt idx="5">
                  <c:v>0.183</c:v>
                </c:pt>
                <c:pt idx="6">
                  <c:v>0.126</c:v>
                </c:pt>
                <c:pt idx="7">
                  <c:v>9.5000000000000001E-2</c:v>
                </c:pt>
              </c:numCache>
            </c:numRef>
          </c:yVal>
          <c:smooth val="0"/>
          <c:extLst>
            <c:ext xmlns:c16="http://schemas.microsoft.com/office/drawing/2014/chart" uri="{C3380CC4-5D6E-409C-BE32-E72D297353CC}">
              <c16:uniqueId val="{0000002B-0862-45C3-86C0-7A01E999C362}"/>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Blad1!$M$2:$M$9</c:f>
              <c:numCache>
                <c:formatCode>General</c:formatCode>
                <c:ptCount val="8"/>
                <c:pt idx="0" formatCode="0.0">
                  <c:v>1.35</c:v>
                </c:pt>
                <c:pt idx="3" formatCode="0.0">
                  <c:v>4.3499999999999996</c:v>
                </c:pt>
              </c:numCache>
            </c:numRef>
          </c:xVal>
          <c:yVal>
            <c:numRef>
              <c:f>Blad1!$S$2:$S$9</c:f>
              <c:numCache>
                <c:formatCode>###0%</c:formatCode>
                <c:ptCount val="8"/>
                <c:pt idx="0">
                  <c:v>0.48599999999999999</c:v>
                </c:pt>
                <c:pt idx="1">
                  <c:v>0.47199999999999998</c:v>
                </c:pt>
                <c:pt idx="2">
                  <c:v>0.35099999999999998</c:v>
                </c:pt>
                <c:pt idx="3">
                  <c:v>0.32200000000000001</c:v>
                </c:pt>
                <c:pt idx="4">
                  <c:v>0.314</c:v>
                </c:pt>
                <c:pt idx="5">
                  <c:v>0.24099999999999999</c:v>
                </c:pt>
                <c:pt idx="6">
                  <c:v>0.17799999999999999</c:v>
                </c:pt>
                <c:pt idx="7">
                  <c:v>0.129</c:v>
                </c:pt>
              </c:numCache>
            </c:numRef>
          </c:yVal>
          <c:smooth val="0"/>
          <c:extLst>
            <c:ext xmlns:c16="http://schemas.microsoft.com/office/drawing/2014/chart" uri="{C3380CC4-5D6E-409C-BE32-E72D297353CC}">
              <c16:uniqueId val="{0000002C-0862-45C3-86C0-7A01E999C36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D-0862-45C3-86C0-7A01E999C36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E-0862-45C3-86C0-7A01E999C36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F-0862-45C3-86C0-7A01E999C36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0-0862-45C3-86C0-7A01E999C36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1-0862-45C3-86C0-7A01E999C36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Blad1!$A$2:$A$9</c15:sqref>
                        </c15:formulaRef>
                      </c:ext>
                    </c:extLst>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c:ext uri="{02D57815-91ED-43cb-92C2-25804820EDAC}">
                        <c15:formulaRef>
                          <c15:sqref>Blad1!$H$2:$H$9</c15:sqref>
                        </c15:formulaRef>
                      </c:ext>
                    </c:extLst>
                    <c:numCache>
                      <c:formatCode>_(* #,##0.00_);_(* \(#,##0.00\);_(* "-"??_);_(@_)</c:formatCode>
                      <c:ptCount val="8"/>
                      <c:pt idx="1">
                        <c:v>1.66</c:v>
                      </c:pt>
                      <c:pt idx="2">
                        <c:v>2.66</c:v>
                      </c:pt>
                      <c:pt idx="3" formatCode="0.0">
                        <c:v>3.66</c:v>
                      </c:pt>
                      <c:pt idx="7" formatCode="0.0">
                        <c:v>7.66</c:v>
                      </c:pt>
                    </c:numCache>
                  </c:numRef>
                </c:yVal>
                <c:smooth val="0"/>
                <c:extLst>
                  <c:ext xmlns:c16="http://schemas.microsoft.com/office/drawing/2014/chart" uri="{C3380CC4-5D6E-409C-BE32-E72D297353CC}">
                    <c16:uniqueId val="{00000032-0862-45C3-86C0-7A01E999C36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0862-45C3-86C0-7A01E999C36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0862-45C3-86C0-7A01E999C36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0862-45C3-86C0-7A01E999C36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Blad1!$A$2:$A$9</c15:sqref>
                        </c15:formulaRef>
                      </c:ext>
                    </c:extLst>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xmlns:c15="http://schemas.microsoft.com/office/drawing/2012/chart">
                      <c:ext xmlns:c15="http://schemas.microsoft.com/office/drawing/2012/chart" uri="{02D57815-91ED-43cb-92C2-25804820EDAC}">
                        <c15:formulaRef>
                          <c15:sqref>Blad1!$I$2:$I$9</c15:sqref>
                        </c15:formulaRef>
                      </c:ext>
                    </c:extLst>
                    <c:numCache>
                      <c:formatCode>General</c:formatCode>
                      <c:ptCount val="8"/>
                      <c:pt idx="0">
                        <c:v>0.8</c:v>
                      </c:pt>
                      <c:pt idx="3">
                        <c:v>3.8</c:v>
                      </c:pt>
                    </c:numCache>
                  </c:numRef>
                </c:yVal>
                <c:smooth val="0"/>
                <c:extLst xmlns:c15="http://schemas.microsoft.com/office/drawing/2012/chart">
                  <c:ext xmlns:c16="http://schemas.microsoft.com/office/drawing/2014/chart" uri="{C3380CC4-5D6E-409C-BE32-E72D297353CC}">
                    <c16:uniqueId val="{00000036-0862-45C3-86C0-7A01E999C36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7-0862-45C3-86C0-7A01E999C36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8-0862-45C3-86C0-7A01E999C36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9-0862-45C3-86C0-7A01E999C36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0862-45C3-86C0-7A01E999C36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0862-45C3-86C0-7A01E999C36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0862-45C3-86C0-7A01E999C36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Blad1!$A$2:$A$9</c15:sqref>
                        </c15:formulaRef>
                      </c:ext>
                    </c:extLst>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xmlns:c15="http://schemas.microsoft.com/office/drawing/2012/chart">
                      <c:ext xmlns:c15="http://schemas.microsoft.com/office/drawing/2012/chart" uri="{02D57815-91ED-43cb-92C2-25804820EDAC}">
                        <c15:formulaRef>
                          <c15:sqref>Blad1!$J$2:$J$9</c15:sqref>
                        </c15:formulaRef>
                      </c:ext>
                    </c:extLst>
                    <c:numCache>
                      <c:formatCode>General</c:formatCode>
                      <c:ptCount val="8"/>
                      <c:pt idx="1">
                        <c:v>1.93</c:v>
                      </c:pt>
                    </c:numCache>
                  </c:numRef>
                </c:yVal>
                <c:smooth val="0"/>
                <c:extLst xmlns:c15="http://schemas.microsoft.com/office/drawing/2012/chart">
                  <c:ext xmlns:c16="http://schemas.microsoft.com/office/drawing/2014/chart" uri="{C3380CC4-5D6E-409C-BE32-E72D297353CC}">
                    <c16:uniqueId val="{0000003D-0862-45C3-86C0-7A01E999C36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Blad1!$A$2:$A$9</c15:sqref>
                        </c15:formulaRef>
                      </c:ext>
                    </c:extLst>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xmlns:c15="http://schemas.microsoft.com/office/drawing/2012/chart">
                      <c:ext xmlns:c15="http://schemas.microsoft.com/office/drawing/2012/chart" uri="{02D57815-91ED-43cb-92C2-25804820EDAC}">
                        <c15:formulaRef>
                          <c15:sqref>Blad1!$K$2:$K$9</c15:sqref>
                        </c15:formulaRef>
                      </c:ext>
                    </c:extLst>
                    <c:numCache>
                      <c:formatCode>General</c:formatCode>
                      <c:ptCount val="8"/>
                      <c:pt idx="5" formatCode="0.0">
                        <c:v>5.07</c:v>
                      </c:pt>
                    </c:numCache>
                  </c:numRef>
                </c:yVal>
                <c:smooth val="0"/>
                <c:extLst xmlns:c15="http://schemas.microsoft.com/office/drawing/2012/chart">
                  <c:ext xmlns:c16="http://schemas.microsoft.com/office/drawing/2014/chart" uri="{C3380CC4-5D6E-409C-BE32-E72D297353CC}">
                    <c16:uniqueId val="{0000003E-0862-45C3-86C0-7A01E999C36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Blad1!$A$2:$A$9</c15:sqref>
                        </c15:formulaRef>
                      </c:ext>
                    </c:extLst>
                    <c:strCache>
                      <c:ptCount val="8"/>
                      <c:pt idx="0">
                        <c:v>Verblijfstoeristen </c:v>
                      </c:pt>
                      <c:pt idx="1">
                        <c:v>Individuele toeristen (koppels, singles, mensen met kinderen,…) – niet in groep</c:v>
                      </c:pt>
                      <c:pt idx="2">
                        <c:v>Congrestoeristen en zakentoeristen</c:v>
                      </c:pt>
                      <c:pt idx="3">
                        <c:v>Dagtoeristen</c:v>
                      </c:pt>
                      <c:pt idx="4">
                        <c:v>Recreatieve toeristen</c:v>
                      </c:pt>
                      <c:pt idx="5">
                        <c:v>Excursionisten</c:v>
                      </c:pt>
                      <c:pt idx="6">
                        <c:v>Groepstoeristen</c:v>
                      </c:pt>
                      <c:pt idx="7">
                        <c:v>Cruisetoeristen</c:v>
                      </c:pt>
                    </c:strCache>
                  </c:strRef>
                </c:xVal>
                <c:yVal>
                  <c:numRef>
                    <c:extLst xmlns:c15="http://schemas.microsoft.com/office/drawing/2012/chart">
                      <c:ext xmlns:c15="http://schemas.microsoft.com/office/drawing/2012/chart" uri="{02D57815-91ED-43cb-92C2-25804820EDAC}">
                        <c15:formulaRef>
                          <c15:sqref>Blad1!$L$2:$L$9</c15:sqref>
                        </c15:formulaRef>
                      </c:ext>
                    </c:extLst>
                    <c:numCache>
                      <c:formatCode>General</c:formatCode>
                      <c:ptCount val="8"/>
                      <c:pt idx="0">
                        <c:v>1.2030000000000001</c:v>
                      </c:pt>
                      <c:pt idx="1">
                        <c:v>2.2029999999999998</c:v>
                      </c:pt>
                      <c:pt idx="3">
                        <c:v>4.2030000000000003</c:v>
                      </c:pt>
                      <c:pt idx="4">
                        <c:v>5.2030000000000003</c:v>
                      </c:pt>
                      <c:pt idx="5" formatCode="0.0">
                        <c:v>6.2030000000000003</c:v>
                      </c:pt>
                      <c:pt idx="6">
                        <c:v>7.2030000000000003</c:v>
                      </c:pt>
                      <c:pt idx="7">
                        <c:v>8.2029999999999994</c:v>
                      </c:pt>
                    </c:numCache>
                  </c:numRef>
                </c:yVal>
                <c:smooth val="0"/>
                <c:extLst xmlns:c15="http://schemas.microsoft.com/office/drawing/2012/chart">
                  <c:ext xmlns:c16="http://schemas.microsoft.com/office/drawing/2014/chart" uri="{C3380CC4-5D6E-409C-BE32-E72D297353CC}">
                    <c16:uniqueId val="{0000003F-0862-45C3-86C0-7A01E999C36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3148148148148203E-3"/>
                  <c:y val="1.2080570389976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2F-47EC-88E4-83067319933B}"/>
                </c:ext>
              </c:extLst>
            </c:dLbl>
            <c:dLbl>
              <c:idx val="1"/>
              <c:layout>
                <c:manualLayout>
                  <c:x val="-4.629629629629651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2F-47EC-88E4-83067319933B}"/>
                </c:ext>
              </c:extLst>
            </c:dLbl>
            <c:dLbl>
              <c:idx val="2"/>
              <c:layout>
                <c:manualLayout>
                  <c:x val="-2.3148148148148147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2F-47EC-88E4-83067319933B}"/>
                </c:ext>
              </c:extLst>
            </c:dLbl>
            <c:dLbl>
              <c:idx val="3"/>
              <c:layout>
                <c:manualLayout>
                  <c:x val="-1.1574074074074073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62F-47EC-88E4-83067319933B}"/>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2F-47EC-88E4-83067319933B}"/>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2F-47EC-88E4-83067319933B}"/>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cat>
          <c:val>
            <c:numRef>
              <c:f>Blad1!$B$2:$B$9</c:f>
              <c:numCache>
                <c:formatCode>0%</c:formatCode>
                <c:ptCount val="8"/>
                <c:pt idx="0">
                  <c:v>0.44684703637196271</c:v>
                </c:pt>
                <c:pt idx="1">
                  <c:v>0.30834654424967739</c:v>
                </c:pt>
                <c:pt idx="2">
                  <c:v>0.13925182385778639</c:v>
                </c:pt>
                <c:pt idx="3">
                  <c:v>0.16851619495555678</c:v>
                </c:pt>
                <c:pt idx="4">
                  <c:v>8.1136314116771122E-2</c:v>
                </c:pt>
                <c:pt idx="5">
                  <c:v>0.11928142632816552</c:v>
                </c:pt>
                <c:pt idx="6">
                  <c:v>8.8679684741202802E-2</c:v>
                </c:pt>
                <c:pt idx="7">
                  <c:v>8.5253612027317474E-2</c:v>
                </c:pt>
              </c:numCache>
            </c:numRef>
          </c:val>
          <c:extLst>
            <c:ext xmlns:c16="http://schemas.microsoft.com/office/drawing/2014/chart" uri="{C3380CC4-5D6E-409C-BE32-E72D297353CC}">
              <c16:uniqueId val="{00000007-962F-47EC-88E4-83067319933B}"/>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2.3148148148148043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62F-47EC-88E4-83067319933B}"/>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62F-47EC-88E4-83067319933B}"/>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cat>
          <c:val>
            <c:numRef>
              <c:f>Blad1!$C$2:$C$9</c:f>
              <c:numCache>
                <c:formatCode>0%</c:formatCode>
                <c:ptCount val="8"/>
                <c:pt idx="0">
                  <c:v>0.6786873132747544</c:v>
                </c:pt>
                <c:pt idx="1">
                  <c:v>0.57740539420404735</c:v>
                </c:pt>
                <c:pt idx="2">
                  <c:v>0.26899607009660936</c:v>
                </c:pt>
                <c:pt idx="3">
                  <c:v>0.30855488290563826</c:v>
                </c:pt>
                <c:pt idx="4">
                  <c:v>0.13285150456942704</c:v>
                </c:pt>
                <c:pt idx="5">
                  <c:v>0.2076328833357286</c:v>
                </c:pt>
                <c:pt idx="6">
                  <c:v>0.14250679567852867</c:v>
                </c:pt>
                <c:pt idx="7">
                  <c:v>0.10722186432598678</c:v>
                </c:pt>
              </c:numCache>
            </c:numRef>
          </c:val>
          <c:extLst>
            <c:ext xmlns:c16="http://schemas.microsoft.com/office/drawing/2014/chart" uri="{C3380CC4-5D6E-409C-BE32-E72D297353CC}">
              <c16:uniqueId val="{0000000E-962F-47EC-88E4-83067319933B}"/>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0"/>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62F-47EC-88E4-83067319933B}"/>
                </c:ext>
              </c:extLst>
            </c:dLbl>
            <c:dLbl>
              <c:idx val="1"/>
              <c:layout>
                <c:manualLayout>
                  <c:x val="-1.1574074074074073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62F-47EC-88E4-83067319933B}"/>
                </c:ext>
              </c:extLst>
            </c:dLbl>
            <c:dLbl>
              <c:idx val="2"/>
              <c:layout>
                <c:manualLayout>
                  <c:x val="0"/>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62F-47EC-88E4-83067319933B}"/>
                </c:ext>
              </c:extLst>
            </c:dLbl>
            <c:dLbl>
              <c:idx val="3"/>
              <c:layout>
                <c:manualLayout>
                  <c:x val="1.157407407407322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62F-47EC-88E4-83067319933B}"/>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cat>
          <c:val>
            <c:numRef>
              <c:f>Blad1!$D$2:$D$9</c:f>
              <c:numCache>
                <c:formatCode>0%</c:formatCode>
                <c:ptCount val="8"/>
                <c:pt idx="0">
                  <c:v>0.46040981113449303</c:v>
                </c:pt>
                <c:pt idx="1">
                  <c:v>0.27065462985099087</c:v>
                </c:pt>
                <c:pt idx="2">
                  <c:v>9.345188160383279E-2</c:v>
                </c:pt>
                <c:pt idx="3">
                  <c:v>6.9410162013156182E-2</c:v>
                </c:pt>
                <c:pt idx="4">
                  <c:v>8.6045198458952352E-2</c:v>
                </c:pt>
                <c:pt idx="5">
                  <c:v>7.7341834422654285E-2</c:v>
                </c:pt>
                <c:pt idx="6">
                  <c:v>5.8402693834291364E-2</c:v>
                </c:pt>
                <c:pt idx="7">
                  <c:v>3.4202077954774715E-2</c:v>
                </c:pt>
              </c:numCache>
            </c:numRef>
          </c:val>
          <c:extLst>
            <c:ext xmlns:c16="http://schemas.microsoft.com/office/drawing/2014/chart" uri="{C3380CC4-5D6E-409C-BE32-E72D297353CC}">
              <c16:uniqueId val="{00000016-962F-47EC-88E4-83067319933B}"/>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3.472222222222222E-3"/>
                  <c:y val="2.15962337528727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962F-47EC-88E4-83067319933B}"/>
                </c:ext>
              </c:extLst>
            </c:dLbl>
            <c:dLbl>
              <c:idx val="1"/>
              <c:layout>
                <c:manualLayout>
                  <c:x val="2.3148148148148147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62F-47EC-88E4-83067319933B}"/>
                </c:ext>
              </c:extLst>
            </c:dLbl>
            <c:dLbl>
              <c:idx val="2"/>
              <c:layout>
                <c:manualLayout>
                  <c:x val="1.1574074074074498E-3"/>
                  <c:y val="-6.96073254878354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62F-47EC-88E4-83067319933B}"/>
                </c:ext>
              </c:extLst>
            </c:dLbl>
            <c:dLbl>
              <c:idx val="3"/>
              <c:layout>
                <c:manualLayout>
                  <c:x val="3.4722222222221375E-3"/>
                  <c:y val="-3.647842459162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62F-47EC-88E4-83067319933B}"/>
                </c:ext>
              </c:extLst>
            </c:dLbl>
            <c:dLbl>
              <c:idx val="4"/>
              <c:layout>
                <c:manualLayout>
                  <c:x val="2.3148148148148147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62F-47EC-88E4-83067319933B}"/>
                </c:ext>
              </c:extLst>
            </c:dLbl>
            <c:dLbl>
              <c:idx val="5"/>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62F-47EC-88E4-83067319933B}"/>
                </c:ext>
              </c:extLst>
            </c:dLbl>
            <c:dLbl>
              <c:idx val="6"/>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cat>
          <c:val>
            <c:numRef>
              <c:f>Blad1!$E$2:$E$9</c:f>
              <c:numCache>
                <c:formatCode>0%</c:formatCode>
                <c:ptCount val="8"/>
                <c:pt idx="0">
                  <c:v>0.42714520268156941</c:v>
                </c:pt>
                <c:pt idx="1">
                  <c:v>0.25161588690455744</c:v>
                </c:pt>
                <c:pt idx="2">
                  <c:v>0.10224685973424259</c:v>
                </c:pt>
                <c:pt idx="3">
                  <c:v>9.2627851017073673E-2</c:v>
                </c:pt>
                <c:pt idx="4">
                  <c:v>0.10514562019950485</c:v>
                </c:pt>
                <c:pt idx="5">
                  <c:v>0.11230266152252515</c:v>
                </c:pt>
                <c:pt idx="6">
                  <c:v>5.6307900584879438E-2</c:v>
                </c:pt>
                <c:pt idx="7">
                  <c:v>5.3454403494038516E-2</c:v>
                </c:pt>
              </c:numCache>
            </c:numRef>
          </c:val>
          <c:extLst>
            <c:ext xmlns:c16="http://schemas.microsoft.com/office/drawing/2014/chart" uri="{C3380CC4-5D6E-409C-BE32-E72D297353CC}">
              <c16:uniqueId val="{0000001E-962F-47EC-88E4-83067319933B}"/>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2.3148148148148147E-3"/>
                  <c:y val="-5.99700770294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962F-47EC-88E4-83067319933B}"/>
                </c:ext>
              </c:extLst>
            </c:dLbl>
            <c:dLbl>
              <c:idx val="2"/>
              <c:layout>
                <c:manualLayout>
                  <c:x val="0"/>
                  <c:y val="1.16058500286100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962F-47EC-88E4-83067319933B}"/>
                </c:ext>
              </c:extLst>
            </c:dLbl>
            <c:dLbl>
              <c:idx val="3"/>
              <c:layout>
                <c:manualLayout>
                  <c:x val="5.7870370370370367E-3"/>
                  <c:y val="-4.69091736663121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7-962F-47EC-88E4-83067319933B}"/>
                </c:ext>
              </c:extLst>
            </c:dLbl>
            <c:dLbl>
              <c:idx val="4"/>
              <c:layout>
                <c:manualLayout>
                  <c:x val="-3.472222222222307E-3"/>
                  <c:y val="-4.99652391329423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962F-47EC-88E4-83067319933B}"/>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962F-47EC-88E4-83067319933B}"/>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cat>
          <c:val>
            <c:numRef>
              <c:f>Blad1!$F$2:$F$9</c:f>
              <c:numCache>
                <c:formatCode>0%</c:formatCode>
                <c:ptCount val="8"/>
                <c:pt idx="0">
                  <c:v>0.71342057382817825</c:v>
                </c:pt>
                <c:pt idx="1">
                  <c:v>0.60933166419205564</c:v>
                </c:pt>
                <c:pt idx="2">
                  <c:v>0.33785735369441511</c:v>
                </c:pt>
                <c:pt idx="3">
                  <c:v>0.40876255326928457</c:v>
                </c:pt>
                <c:pt idx="4">
                  <c:v>0.12628967607094682</c:v>
                </c:pt>
                <c:pt idx="5">
                  <c:v>0.20268004288122998</c:v>
                </c:pt>
                <c:pt idx="6">
                  <c:v>0.11628175947001097</c:v>
                </c:pt>
                <c:pt idx="7">
                  <c:v>0.11159969965068259</c:v>
                </c:pt>
              </c:numCache>
            </c:numRef>
          </c:val>
          <c:extLst>
            <c:ext xmlns:c16="http://schemas.microsoft.com/office/drawing/2014/chart" uri="{C3380CC4-5D6E-409C-BE32-E72D297353CC}">
              <c16:uniqueId val="{00000025-962F-47EC-88E4-83067319933B}"/>
            </c:ext>
          </c:extLst>
        </c:ser>
        <c:ser>
          <c:idx val="15"/>
          <c:order val="5"/>
          <c:tx>
            <c:strRef>
              <c:f>Blad1!$G$1</c:f>
              <c:strCache>
                <c:ptCount val="1"/>
                <c:pt idx="0">
                  <c:v>TOTAAL 2023</c:v>
                </c:pt>
              </c:strCache>
            </c:strRef>
          </c:tx>
          <c:spPr>
            <a:solidFill>
              <a:schemeClr val="tx1"/>
            </a:solidFill>
            <a:ln w="25400">
              <a:noFill/>
            </a:ln>
            <a:effectLst/>
          </c:spPr>
          <c:invertIfNegative val="0"/>
          <c:dLbls>
            <c:dLbl>
              <c:idx val="1"/>
              <c:layout>
                <c:manualLayout>
                  <c:x val="5.7870370370369942E-3"/>
                  <c:y val="5.55323627498397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962F-47EC-88E4-83067319933B}"/>
                </c:ext>
              </c:extLst>
            </c:dLbl>
            <c:dLbl>
              <c:idx val="2"/>
              <c:layout>
                <c:manualLayout>
                  <c:x val="4.6296296296296294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962F-47EC-88E4-83067319933B}"/>
                </c:ext>
              </c:extLst>
            </c:dLbl>
            <c:dLbl>
              <c:idx val="3"/>
              <c:layout>
                <c:manualLayout>
                  <c:x val="-1.1574074074074073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962F-47EC-88E4-83067319933B}"/>
                </c:ext>
              </c:extLst>
            </c:dLbl>
            <c:dLbl>
              <c:idx val="6"/>
              <c:layout>
                <c:manualLayout>
                  <c:x val="9.2592592592592587E-3"/>
                  <c:y val="-5.144333783857040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en-US" sz="11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Blad1!$A$2:$A$9</c:f>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cat>
          <c:val>
            <c:numRef>
              <c:f>Blad1!$G$2:$G$9</c:f>
              <c:numCache>
                <c:formatCode>0%</c:formatCode>
                <c:ptCount val="8"/>
                <c:pt idx="0">
                  <c:v>0.58499999999999996</c:v>
                </c:pt>
                <c:pt idx="1">
                  <c:v>0.45462846809309354</c:v>
                </c:pt>
                <c:pt idx="2">
                  <c:v>0.221</c:v>
                </c:pt>
                <c:pt idx="3">
                  <c:v>0.25343015580016354</c:v>
                </c:pt>
                <c:pt idx="4">
                  <c:v>0.111</c:v>
                </c:pt>
                <c:pt idx="5">
                  <c:v>0.16008411368070344</c:v>
                </c:pt>
                <c:pt idx="6">
                  <c:v>0.10238613232401031</c:v>
                </c:pt>
                <c:pt idx="7">
                  <c:v>8.7999999999999995E-2</c:v>
                </c:pt>
              </c:numCache>
            </c:numRef>
          </c:val>
          <c:extLst>
            <c:ext xmlns:c16="http://schemas.microsoft.com/office/drawing/2014/chart" uri="{C3380CC4-5D6E-409C-BE32-E72D297353CC}">
              <c16:uniqueId val="{0000002D-962F-47EC-88E4-83067319933B}"/>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Blad1!$H$2:$H$9</c:f>
              <c:numCache>
                <c:formatCode>_(* #,##0.00_);_(* \(#,##0.00\);_(* "-"??_);_(@_)</c:formatCode>
                <c:ptCount val="8"/>
                <c:pt idx="1">
                  <c:v>1.66</c:v>
                </c:pt>
                <c:pt idx="3">
                  <c:v>3.66</c:v>
                </c:pt>
                <c:pt idx="4" formatCode="0.0">
                  <c:v>4.66</c:v>
                </c:pt>
              </c:numCache>
            </c:numRef>
          </c:xVal>
          <c:yVal>
            <c:numRef>
              <c:f>Blad1!$N$2:$N$9</c:f>
              <c:numCache>
                <c:formatCode>###0%</c:formatCode>
                <c:ptCount val="8"/>
                <c:pt idx="0">
                  <c:v>0.46800000000000003</c:v>
                </c:pt>
                <c:pt idx="1">
                  <c:v>0.255</c:v>
                </c:pt>
                <c:pt idx="2">
                  <c:v>0.14000000000000001</c:v>
                </c:pt>
                <c:pt idx="3">
                  <c:v>0.112</c:v>
                </c:pt>
                <c:pt idx="4">
                  <c:v>0.125</c:v>
                </c:pt>
                <c:pt idx="5">
                  <c:v>0.113</c:v>
                </c:pt>
                <c:pt idx="6">
                  <c:v>0.08</c:v>
                </c:pt>
                <c:pt idx="7">
                  <c:v>7.0999999999999994E-2</c:v>
                </c:pt>
              </c:numCache>
            </c:numRef>
          </c:yVal>
          <c:smooth val="0"/>
          <c:extLst>
            <c:ext xmlns:c16="http://schemas.microsoft.com/office/drawing/2014/chart" uri="{C3380CC4-5D6E-409C-BE32-E72D297353CC}">
              <c16:uniqueId val="{0000002E-962F-47EC-88E4-83067319933B}"/>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Blad1!$I$2:$I$9</c:f>
              <c:numCache>
                <c:formatCode>General</c:formatCode>
                <c:ptCount val="8"/>
                <c:pt idx="0">
                  <c:v>0.8</c:v>
                </c:pt>
                <c:pt idx="1">
                  <c:v>1.8</c:v>
                </c:pt>
                <c:pt idx="2">
                  <c:v>2.8</c:v>
                </c:pt>
                <c:pt idx="3">
                  <c:v>3.8</c:v>
                </c:pt>
              </c:numCache>
            </c:numRef>
          </c:xVal>
          <c:yVal>
            <c:numRef>
              <c:f>Blad1!$O$2:$O$9</c:f>
              <c:numCache>
                <c:formatCode>###0%</c:formatCode>
                <c:ptCount val="8"/>
                <c:pt idx="0">
                  <c:v>0.502</c:v>
                </c:pt>
                <c:pt idx="1">
                  <c:v>0.38500000000000001</c:v>
                </c:pt>
                <c:pt idx="2">
                  <c:v>0.21299999999999999</c:v>
                </c:pt>
                <c:pt idx="3">
                  <c:v>0.17499999999999999</c:v>
                </c:pt>
                <c:pt idx="4">
                  <c:v>0.156</c:v>
                </c:pt>
                <c:pt idx="5">
                  <c:v>0.183</c:v>
                </c:pt>
                <c:pt idx="6">
                  <c:v>0.107</c:v>
                </c:pt>
                <c:pt idx="7">
                  <c:v>9.4E-2</c:v>
                </c:pt>
              </c:numCache>
            </c:numRef>
          </c:yVal>
          <c:smooth val="0"/>
          <c:extLst>
            <c:ext xmlns:c16="http://schemas.microsoft.com/office/drawing/2014/chart" uri="{C3380CC4-5D6E-409C-BE32-E72D297353CC}">
              <c16:uniqueId val="{0000002F-962F-47EC-88E4-83067319933B}"/>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Blad1!$J$2:$J$9</c:f>
              <c:numCache>
                <c:formatCode>General</c:formatCode>
                <c:ptCount val="8"/>
              </c:numCache>
            </c:numRef>
          </c:xVal>
          <c:yVal>
            <c:numRef>
              <c:f>Blad1!$P$2:$P$9</c:f>
              <c:numCache>
                <c:formatCode>###0%</c:formatCode>
                <c:ptCount val="8"/>
                <c:pt idx="0">
                  <c:v>0.436</c:v>
                </c:pt>
                <c:pt idx="1">
                  <c:v>0.253</c:v>
                </c:pt>
                <c:pt idx="2">
                  <c:v>0.123</c:v>
                </c:pt>
                <c:pt idx="3">
                  <c:v>8.900000000000001E-2</c:v>
                </c:pt>
                <c:pt idx="4">
                  <c:v>0.123</c:v>
                </c:pt>
                <c:pt idx="5">
                  <c:v>0.09</c:v>
                </c:pt>
                <c:pt idx="6">
                  <c:v>8.3000000000000004E-2</c:v>
                </c:pt>
                <c:pt idx="7">
                  <c:v>7.3999999999999996E-2</c:v>
                </c:pt>
              </c:numCache>
            </c:numRef>
          </c:yVal>
          <c:smooth val="0"/>
          <c:extLst>
            <c:ext xmlns:c16="http://schemas.microsoft.com/office/drawing/2014/chart" uri="{C3380CC4-5D6E-409C-BE32-E72D297353CC}">
              <c16:uniqueId val="{00000030-962F-47EC-88E4-83067319933B}"/>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Blad1!$K$2:$K$9</c:f>
              <c:numCache>
                <c:formatCode>General</c:formatCode>
                <c:ptCount val="8"/>
                <c:pt idx="0">
                  <c:v>1.07</c:v>
                </c:pt>
                <c:pt idx="1">
                  <c:v>2.0699999999999998</c:v>
                </c:pt>
              </c:numCache>
            </c:numRef>
          </c:xVal>
          <c:yVal>
            <c:numRef>
              <c:f>Blad1!$Q$2:$Q$9</c:f>
              <c:numCache>
                <c:formatCode>###0%</c:formatCode>
                <c:ptCount val="8"/>
                <c:pt idx="0">
                  <c:v>0.375</c:v>
                </c:pt>
                <c:pt idx="1">
                  <c:v>0.155</c:v>
                </c:pt>
                <c:pt idx="2">
                  <c:v>8.8000000000000009E-2</c:v>
                </c:pt>
                <c:pt idx="3">
                  <c:v>5.7000000000000002E-2</c:v>
                </c:pt>
                <c:pt idx="4">
                  <c:v>0.104</c:v>
                </c:pt>
                <c:pt idx="5">
                  <c:v>6.6000000000000003E-2</c:v>
                </c:pt>
                <c:pt idx="6">
                  <c:v>3.4000000000000002E-2</c:v>
                </c:pt>
                <c:pt idx="7">
                  <c:v>3.3000000000000002E-2</c:v>
                </c:pt>
              </c:numCache>
            </c:numRef>
          </c:yVal>
          <c:smooth val="0"/>
          <c:extLst>
            <c:ext xmlns:c16="http://schemas.microsoft.com/office/drawing/2014/chart" uri="{C3380CC4-5D6E-409C-BE32-E72D297353CC}">
              <c16:uniqueId val="{00000031-962F-47EC-88E4-83067319933B}"/>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Blad1!$L$2:$L$9</c:f>
              <c:numCache>
                <c:formatCode>General</c:formatCode>
                <c:ptCount val="8"/>
                <c:pt idx="0">
                  <c:v>1.2</c:v>
                </c:pt>
                <c:pt idx="1">
                  <c:v>2.2000000000000002</c:v>
                </c:pt>
                <c:pt idx="2">
                  <c:v>3.2</c:v>
                </c:pt>
                <c:pt idx="3">
                  <c:v>4.2</c:v>
                </c:pt>
                <c:pt idx="5">
                  <c:v>6.2</c:v>
                </c:pt>
              </c:numCache>
            </c:numRef>
          </c:xVal>
          <c:yVal>
            <c:numRef>
              <c:f>Blad1!$R$2:$R$9</c:f>
              <c:numCache>
                <c:formatCode>###0%</c:formatCode>
                <c:ptCount val="8"/>
                <c:pt idx="0">
                  <c:v>0.57299999999999995</c:v>
                </c:pt>
                <c:pt idx="1">
                  <c:v>0.40300000000000002</c:v>
                </c:pt>
                <c:pt idx="2">
                  <c:v>0.186</c:v>
                </c:pt>
                <c:pt idx="3">
                  <c:v>0.22</c:v>
                </c:pt>
                <c:pt idx="4">
                  <c:v>0.122</c:v>
                </c:pt>
                <c:pt idx="5">
                  <c:v>0.125</c:v>
                </c:pt>
                <c:pt idx="6">
                  <c:v>7.9000000000000001E-2</c:v>
                </c:pt>
                <c:pt idx="7">
                  <c:v>6.7000000000000004E-2</c:v>
                </c:pt>
              </c:numCache>
            </c:numRef>
          </c:yVal>
          <c:smooth val="0"/>
          <c:extLst>
            <c:ext xmlns:c16="http://schemas.microsoft.com/office/drawing/2014/chart" uri="{C3380CC4-5D6E-409C-BE32-E72D297353CC}">
              <c16:uniqueId val="{00000032-962F-47EC-88E4-83067319933B}"/>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Blad1!$M$2:$M$9</c:f>
              <c:numCache>
                <c:formatCode>0.0</c:formatCode>
                <c:ptCount val="8"/>
                <c:pt idx="0">
                  <c:v>1.33</c:v>
                </c:pt>
                <c:pt idx="1">
                  <c:v>2.33</c:v>
                </c:pt>
                <c:pt idx="2">
                  <c:v>3.33</c:v>
                </c:pt>
                <c:pt idx="3">
                  <c:v>4.33</c:v>
                </c:pt>
              </c:numCache>
            </c:numRef>
          </c:xVal>
          <c:yVal>
            <c:numRef>
              <c:f>Blad1!$S$2:$S$9</c:f>
              <c:numCache>
                <c:formatCode>###0%</c:formatCode>
                <c:ptCount val="8"/>
                <c:pt idx="0">
                  <c:v>0.48199999999999998</c:v>
                </c:pt>
                <c:pt idx="1">
                  <c:v>0.30599999999999999</c:v>
                </c:pt>
                <c:pt idx="2">
                  <c:v>0.158</c:v>
                </c:pt>
                <c:pt idx="3">
                  <c:v>0.14000000000000001</c:v>
                </c:pt>
                <c:pt idx="4">
                  <c:v>0.128</c:v>
                </c:pt>
                <c:pt idx="5">
                  <c:v>0.122</c:v>
                </c:pt>
                <c:pt idx="6">
                  <c:v>8.1000000000000003E-2</c:v>
                </c:pt>
                <c:pt idx="7">
                  <c:v>7.0999999999999994E-2</c:v>
                </c:pt>
              </c:numCache>
            </c:numRef>
          </c:yVal>
          <c:smooth val="0"/>
          <c:extLst>
            <c:ext xmlns:c16="http://schemas.microsoft.com/office/drawing/2014/chart" uri="{C3380CC4-5D6E-409C-BE32-E72D297353CC}">
              <c16:uniqueId val="{00000033-962F-47EC-88E4-83067319933B}"/>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4-962F-47EC-88E4-83067319933B}"/>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5-962F-47EC-88E4-83067319933B}"/>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6-962F-47EC-88E4-83067319933B}"/>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7-962F-47EC-88E4-83067319933B}"/>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38-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xVal>
                <c:yVal>
                  <c:numRef>
                    <c:extLst>
                      <c:ext uri="{02D57815-91ED-43cb-92C2-25804820EDAC}">
                        <c15:formulaRef>
                          <c15:sqref>Blad1!$H$2:$H$9</c15:sqref>
                        </c15:formulaRef>
                      </c:ext>
                    </c:extLst>
                    <c:numCache>
                      <c:formatCode>_(* #,##0.00_);_(* \(#,##0.00\);_(* "-"??_);_(@_)</c:formatCode>
                      <c:ptCount val="8"/>
                      <c:pt idx="1">
                        <c:v>1.66</c:v>
                      </c:pt>
                      <c:pt idx="3">
                        <c:v>3.66</c:v>
                      </c:pt>
                      <c:pt idx="4" formatCode="0.0">
                        <c:v>4.66</c:v>
                      </c:pt>
                    </c:numCache>
                  </c:numRef>
                </c:yVal>
                <c:smooth val="0"/>
                <c:extLst>
                  <c:ext xmlns:c16="http://schemas.microsoft.com/office/drawing/2014/chart" uri="{C3380CC4-5D6E-409C-BE32-E72D297353CC}">
                    <c16:uniqueId val="{00000039-962F-47EC-88E4-83067319933B}"/>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A-962F-47EC-88E4-83067319933B}"/>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B-962F-47EC-88E4-83067319933B}"/>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C-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xVal>
                <c:yVal>
                  <c:numRef>
                    <c:extLst xmlns:c15="http://schemas.microsoft.com/office/drawing/2012/chart">
                      <c:ext xmlns:c15="http://schemas.microsoft.com/office/drawing/2012/chart" uri="{02D57815-91ED-43cb-92C2-25804820EDAC}">
                        <c15:formulaRef>
                          <c15:sqref>Blad1!$I$2:$I$9</c15:sqref>
                        </c15:formulaRef>
                      </c:ext>
                    </c:extLst>
                    <c:numCache>
                      <c:formatCode>General</c:formatCode>
                      <c:ptCount val="8"/>
                      <c:pt idx="0">
                        <c:v>0.8</c:v>
                      </c:pt>
                      <c:pt idx="1">
                        <c:v>1.8</c:v>
                      </c:pt>
                      <c:pt idx="2">
                        <c:v>2.8</c:v>
                      </c:pt>
                      <c:pt idx="3">
                        <c:v>3.8</c:v>
                      </c:pt>
                    </c:numCache>
                  </c:numRef>
                </c:yVal>
                <c:smooth val="0"/>
                <c:extLst xmlns:c15="http://schemas.microsoft.com/office/drawing/2012/chart">
                  <c:ext xmlns:c16="http://schemas.microsoft.com/office/drawing/2014/chart" uri="{C3380CC4-5D6E-409C-BE32-E72D297353CC}">
                    <c16:uniqueId val="{0000003D-962F-47EC-88E4-83067319933B}"/>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E-962F-47EC-88E4-83067319933B}"/>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F-962F-47EC-88E4-83067319933B}"/>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40-962F-47EC-88E4-83067319933B}"/>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41-962F-47EC-88E4-83067319933B}"/>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42-962F-47EC-88E4-83067319933B}"/>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43-962F-47EC-88E4-83067319933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xVal>
                <c:yVal>
                  <c:numRef>
                    <c:extLst xmlns:c15="http://schemas.microsoft.com/office/drawing/2012/chart">
                      <c:ext xmlns:c15="http://schemas.microsoft.com/office/drawing/2012/chart" uri="{02D57815-91ED-43cb-92C2-25804820EDAC}">
                        <c15:formulaRef>
                          <c15:sqref>Blad1!$J$2:$J$9</c15:sqref>
                        </c15:formulaRef>
                      </c:ext>
                    </c:extLst>
                    <c:numCache>
                      <c:formatCode>General</c:formatCode>
                      <c:ptCount val="8"/>
                    </c:numCache>
                  </c:numRef>
                </c:yVal>
                <c:smooth val="0"/>
                <c:extLst xmlns:c15="http://schemas.microsoft.com/office/drawing/2012/chart">
                  <c:ext xmlns:c16="http://schemas.microsoft.com/office/drawing/2014/chart" uri="{C3380CC4-5D6E-409C-BE32-E72D297353CC}">
                    <c16:uniqueId val="{00000044-962F-47EC-88E4-83067319933B}"/>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xVal>
                <c:yVal>
                  <c:numRef>
                    <c:extLst xmlns:c15="http://schemas.microsoft.com/office/drawing/2012/chart">
                      <c:ext xmlns:c15="http://schemas.microsoft.com/office/drawing/2012/chart" uri="{02D57815-91ED-43cb-92C2-25804820EDAC}">
                        <c15:formulaRef>
                          <c15:sqref>Blad1!$K$2:$K$9</c15:sqref>
                        </c15:formulaRef>
                      </c:ext>
                    </c:extLst>
                    <c:numCache>
                      <c:formatCode>General</c:formatCode>
                      <c:ptCount val="8"/>
                      <c:pt idx="0">
                        <c:v>1.07</c:v>
                      </c:pt>
                      <c:pt idx="1">
                        <c:v>2.0699999999999998</c:v>
                      </c:pt>
                    </c:numCache>
                  </c:numRef>
                </c:yVal>
                <c:smooth val="0"/>
                <c:extLst xmlns:c15="http://schemas.microsoft.com/office/drawing/2012/chart">
                  <c:ext xmlns:c16="http://schemas.microsoft.com/office/drawing/2014/chart" uri="{C3380CC4-5D6E-409C-BE32-E72D297353CC}">
                    <c16:uniqueId val="{00000045-962F-47EC-88E4-83067319933B}"/>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Blad1!$A$2:$A$9</c15:sqref>
                        </c15:formulaRef>
                      </c:ext>
                    </c:extLst>
                    <c:strCache>
                      <c:ptCount val="8"/>
                      <c:pt idx="0">
                        <c:v>Cruisetoeristen</c:v>
                      </c:pt>
                      <c:pt idx="1">
                        <c:v>Groepstoeristen</c:v>
                      </c:pt>
                      <c:pt idx="2">
                        <c:v>Excursionisten</c:v>
                      </c:pt>
                      <c:pt idx="3">
                        <c:v>Dagtoeristen</c:v>
                      </c:pt>
                      <c:pt idx="4">
                        <c:v>Congrestoeristen en zakentoeristen</c:v>
                      </c:pt>
                      <c:pt idx="5">
                        <c:v>Recreatieve toeristen</c:v>
                      </c:pt>
                      <c:pt idx="6">
                        <c:v>Verblijfstoeristen</c:v>
                      </c:pt>
                      <c:pt idx="7">
                        <c:v>Individuele toeristen (koppels, singles, mensen met kinderen,…) – niet in groep</c:v>
                      </c:pt>
                    </c:strCache>
                  </c:strRef>
                </c:xVal>
                <c:yVal>
                  <c:numRef>
                    <c:extLst xmlns:c15="http://schemas.microsoft.com/office/drawing/2012/chart">
                      <c:ext xmlns:c15="http://schemas.microsoft.com/office/drawing/2012/chart" uri="{02D57815-91ED-43cb-92C2-25804820EDAC}">
                        <c15:formulaRef>
                          <c15:sqref>Blad1!$L$2:$L$9</c15:sqref>
                        </c15:formulaRef>
                      </c:ext>
                    </c:extLst>
                    <c:numCache>
                      <c:formatCode>General</c:formatCode>
                      <c:ptCount val="8"/>
                      <c:pt idx="0">
                        <c:v>1.2</c:v>
                      </c:pt>
                      <c:pt idx="1">
                        <c:v>2.2000000000000002</c:v>
                      </c:pt>
                      <c:pt idx="2">
                        <c:v>3.2</c:v>
                      </c:pt>
                      <c:pt idx="3">
                        <c:v>4.2</c:v>
                      </c:pt>
                      <c:pt idx="5">
                        <c:v>6.2</c:v>
                      </c:pt>
                    </c:numCache>
                  </c:numRef>
                </c:yVal>
                <c:smooth val="0"/>
                <c:extLst xmlns:c15="http://schemas.microsoft.com/office/drawing/2012/chart">
                  <c:ext xmlns:c16="http://schemas.microsoft.com/office/drawing/2014/chart" uri="{C3380CC4-5D6E-409C-BE32-E72D297353CC}">
                    <c16:uniqueId val="{00000046-962F-47EC-88E4-83067319933B}"/>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3.034138253675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A2-47D6-B07A-F0923D5239FF}"/>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A2-47D6-B07A-F0923D5239FF}"/>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A2-47D6-B07A-F0923D5239FF}"/>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A2-47D6-B07A-F0923D5239FF}"/>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DA2-47D6-B07A-F0923D5239FF}"/>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A2-47D6-B07A-F0923D5239FF}"/>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Blad1!$B$2:$B$4</c:f>
              <c:numCache>
                <c:formatCode>0%</c:formatCode>
                <c:ptCount val="3"/>
                <c:pt idx="0">
                  <c:v>0.62017175443473505</c:v>
                </c:pt>
                <c:pt idx="1">
                  <c:v>0.30041248112278501</c:v>
                </c:pt>
                <c:pt idx="2">
                  <c:v>7.9415764442473474E-2</c:v>
                </c:pt>
              </c:numCache>
            </c:numRef>
          </c:val>
          <c:extLst>
            <c:ext xmlns:c16="http://schemas.microsoft.com/office/drawing/2014/chart" uri="{C3380CC4-5D6E-409C-BE32-E72D297353CC}">
              <c16:uniqueId val="{00000007-CDA2-47D6-B07A-F0923D5239FF}"/>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DA2-47D6-B07A-F0923D5239FF}"/>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A2-47D6-B07A-F0923D5239F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Blad1!$C$2:$C$4</c:f>
              <c:numCache>
                <c:formatCode>0%</c:formatCode>
                <c:ptCount val="3"/>
                <c:pt idx="0">
                  <c:v>0.59632014845963321</c:v>
                </c:pt>
                <c:pt idx="1">
                  <c:v>0.33109498642583335</c:v>
                </c:pt>
                <c:pt idx="2">
                  <c:v>7.2584865114550048E-2</c:v>
                </c:pt>
              </c:numCache>
            </c:numRef>
          </c:val>
          <c:extLst>
            <c:ext xmlns:c16="http://schemas.microsoft.com/office/drawing/2014/chart" uri="{C3380CC4-5D6E-409C-BE32-E72D297353CC}">
              <c16:uniqueId val="{0000000B-CDA2-47D6-B07A-F0923D5239FF}"/>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DA2-47D6-B07A-F0923D5239FF}"/>
                </c:ext>
              </c:extLst>
            </c:dLbl>
            <c:dLbl>
              <c:idx val="1"/>
              <c:layout>
                <c:manualLayout>
                  <c:x val="-8.4875562720133283E-17"/>
                  <c:y val="-5.5983703335794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DA2-47D6-B07A-F0923D5239FF}"/>
                </c:ext>
              </c:extLst>
            </c:dLbl>
            <c:dLbl>
              <c:idx val="2"/>
              <c:layout>
                <c:manualLayout>
                  <c:x val="1.1574074074073226E-3"/>
                  <c:y val="3.56653079990721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DA2-47D6-B07A-F0923D5239FF}"/>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Blad1!$D$2:$D$4</c:f>
              <c:numCache>
                <c:formatCode>0%</c:formatCode>
                <c:ptCount val="3"/>
                <c:pt idx="0">
                  <c:v>0.62999554057032392</c:v>
                </c:pt>
                <c:pt idx="1">
                  <c:v>0.29029296855990061</c:v>
                </c:pt>
                <c:pt idx="2">
                  <c:v>7.9711490869770737E-2</c:v>
                </c:pt>
              </c:numCache>
            </c:numRef>
          </c:val>
          <c:extLst>
            <c:ext xmlns:c16="http://schemas.microsoft.com/office/drawing/2014/chart" uri="{C3380CC4-5D6E-409C-BE32-E72D297353CC}">
              <c16:uniqueId val="{00000010-CDA2-47D6-B07A-F0923D5239FF}"/>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1574074074074073E-3"/>
                  <c:y val="-9.78769243504534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DA2-47D6-B07A-F0923D5239FF}"/>
                </c:ext>
              </c:extLst>
            </c:dLbl>
            <c:dLbl>
              <c:idx val="1"/>
              <c:layout>
                <c:manualLayout>
                  <c:x val="1.1574074074074073E-3"/>
                  <c:y val="-1.81730584408608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DA2-47D6-B07A-F0923D5239FF}"/>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DA2-47D6-B07A-F0923D5239FF}"/>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DA2-47D6-B07A-F0923D5239FF}"/>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DA2-47D6-B07A-F0923D5239FF}"/>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Blad1!$E$2:$E$4</c:f>
              <c:numCache>
                <c:formatCode>0%</c:formatCode>
                <c:ptCount val="3"/>
                <c:pt idx="0">
                  <c:v>0.63348323390112871</c:v>
                </c:pt>
                <c:pt idx="1">
                  <c:v>0.29807231896127945</c:v>
                </c:pt>
                <c:pt idx="2">
                  <c:v>6.8444447137597772E-2</c:v>
                </c:pt>
              </c:numCache>
            </c:numRef>
          </c:val>
          <c:extLst>
            <c:ext xmlns:c16="http://schemas.microsoft.com/office/drawing/2014/chart" uri="{C3380CC4-5D6E-409C-BE32-E72D297353CC}">
              <c16:uniqueId val="{00000017-CDA2-47D6-B07A-F0923D5239FF}"/>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1.1574074074074073E-3"/>
                  <c:y val="-6.686130734929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AF2-4FFC-8C7F-80EF47338D1E}"/>
                </c:ext>
              </c:extLst>
            </c:dLbl>
            <c:dLbl>
              <c:idx val="1"/>
              <c:layout>
                <c:manualLayout>
                  <c:x val="2.3148148148148147E-3"/>
                  <c:y val="-2.8820909365502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DA2-47D6-B07A-F0923D5239FF}"/>
                </c:ext>
              </c:extLst>
            </c:dLbl>
            <c:dLbl>
              <c:idx val="2"/>
              <c:layout>
                <c:manualLayout>
                  <c:x val="1.1574074074074073E-3"/>
                  <c:y val="-2.19765107319308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DA2-47D6-B07A-F0923D5239FF}"/>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DA2-47D6-B07A-F0923D5239FF}"/>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DA2-47D6-B07A-F0923D5239FF}"/>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Ben ik helemaal niet van plan</c:v>
                </c:pt>
                <c:pt idx="1">
                  <c:v>Overweeg ik soms</c:v>
                </c:pt>
                <c:pt idx="2">
                  <c:v>Ik heb concrete plannen om te verhuizen</c:v>
                </c:pt>
              </c:strCache>
            </c:strRef>
          </c:cat>
          <c:val>
            <c:numRef>
              <c:f>Blad1!$F$2:$F$4</c:f>
              <c:numCache>
                <c:formatCode>0%</c:formatCode>
                <c:ptCount val="3"/>
                <c:pt idx="0">
                  <c:v>0.68007187671322233</c:v>
                </c:pt>
                <c:pt idx="1">
                  <c:v>0.26645021202223856</c:v>
                </c:pt>
                <c:pt idx="2">
                  <c:v>5.3477911264548948E-2</c:v>
                </c:pt>
              </c:numCache>
            </c:numRef>
          </c:val>
          <c:extLst>
            <c:ext xmlns:c16="http://schemas.microsoft.com/office/drawing/2014/chart" uri="{C3380CC4-5D6E-409C-BE32-E72D297353CC}">
              <c16:uniqueId val="{0000001D-CDA2-47D6-B07A-F0923D5239FF}"/>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0.63531449299436216</c:v>
                </c:pt>
                <c:pt idx="1">
                  <c:v>0.2961518885309638</c:v>
                </c:pt>
                <c:pt idx="2">
                  <c:v>6.8533618474662883E-2</c:v>
                </c:pt>
              </c:numCache>
            </c:numRef>
          </c:cat>
          <c:val>
            <c:numRef>
              <c:f>Blad1!$G$2:$G$4</c:f>
              <c:numCache>
                <c:formatCode>0%</c:formatCode>
                <c:ptCount val="3"/>
                <c:pt idx="0">
                  <c:v>0.63531449299436216</c:v>
                </c:pt>
                <c:pt idx="1">
                  <c:v>0.2961518885309638</c:v>
                </c:pt>
                <c:pt idx="2">
                  <c:v>6.8533618474662883E-2</c:v>
                </c:pt>
              </c:numCache>
            </c:numRef>
          </c:val>
          <c:extLst>
            <c:ext xmlns:c16="http://schemas.microsoft.com/office/drawing/2014/chart" uri="{C3380CC4-5D6E-409C-BE32-E72D297353CC}">
              <c16:uniqueId val="{0000001E-CDA2-47D6-B07A-F0923D5239FF}"/>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c:formatCode>
                <c:ptCount val="3"/>
                <c:pt idx="0">
                  <c:v>0.58200000000000007</c:v>
                </c:pt>
                <c:pt idx="1">
                  <c:v>0.32700000000000001</c:v>
                </c:pt>
                <c:pt idx="2">
                  <c:v>0.09</c:v>
                </c:pt>
              </c:numCache>
            </c:numRef>
          </c:yVal>
          <c:smooth val="0"/>
          <c:extLst>
            <c:ext xmlns:c16="http://schemas.microsoft.com/office/drawing/2014/chart" uri="{C3380CC4-5D6E-409C-BE32-E72D297353CC}">
              <c16:uniqueId val="{0000001F-CDA2-47D6-B07A-F0923D5239FF}"/>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numCache>
            </c:numRef>
          </c:xVal>
          <c:yVal>
            <c:numRef>
              <c:f>Blad1!$O$2:$O$4</c:f>
              <c:numCache>
                <c:formatCode>###0%</c:formatCode>
                <c:ptCount val="3"/>
                <c:pt idx="0">
                  <c:v>0.56600000000000006</c:v>
                </c:pt>
                <c:pt idx="1">
                  <c:v>0.34499999999999997</c:v>
                </c:pt>
                <c:pt idx="2">
                  <c:v>8.8999999999999996E-2</c:v>
                </c:pt>
              </c:numCache>
            </c:numRef>
          </c:yVal>
          <c:smooth val="0"/>
          <c:extLst>
            <c:ext xmlns:c16="http://schemas.microsoft.com/office/drawing/2014/chart" uri="{C3380CC4-5D6E-409C-BE32-E72D297353CC}">
              <c16:uniqueId val="{00000020-CDA2-47D6-B07A-F0923D5239FF}"/>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c:formatCode>
                <c:ptCount val="3"/>
                <c:pt idx="0">
                  <c:v>0.57100000000000006</c:v>
                </c:pt>
                <c:pt idx="1">
                  <c:v>0.33600000000000002</c:v>
                </c:pt>
                <c:pt idx="2">
                  <c:v>9.2999999999999999E-2</c:v>
                </c:pt>
              </c:numCache>
            </c:numRef>
          </c:yVal>
          <c:smooth val="0"/>
          <c:extLst>
            <c:ext xmlns:c16="http://schemas.microsoft.com/office/drawing/2014/chart" uri="{C3380CC4-5D6E-409C-BE32-E72D297353CC}">
              <c16:uniqueId val="{00000021-CDA2-47D6-B07A-F0923D5239FF}"/>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1.07</c:v>
                </c:pt>
                <c:pt idx="1">
                  <c:v>2.0699999999999998</c:v>
                </c:pt>
              </c:numCache>
            </c:numRef>
          </c:xVal>
          <c:yVal>
            <c:numRef>
              <c:f>Blad1!$Q$2:$Q$4</c:f>
              <c:numCache>
                <c:formatCode>###0%</c:formatCode>
                <c:ptCount val="3"/>
                <c:pt idx="0">
                  <c:v>0.68100000000000005</c:v>
                </c:pt>
                <c:pt idx="1">
                  <c:v>0.24399999999999999</c:v>
                </c:pt>
                <c:pt idx="2">
                  <c:v>7.4999999999999997E-2</c:v>
                </c:pt>
              </c:numCache>
            </c:numRef>
          </c:yVal>
          <c:smooth val="0"/>
          <c:extLst>
            <c:ext xmlns:c16="http://schemas.microsoft.com/office/drawing/2014/chart" uri="{C3380CC4-5D6E-409C-BE32-E72D297353CC}">
              <c16:uniqueId val="{00000022-CDA2-47D6-B07A-F0923D5239FF}"/>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1">
                  <c:v>2.2000000000000002</c:v>
                </c:pt>
              </c:numCache>
            </c:numRef>
          </c:xVal>
          <c:yVal>
            <c:numRef>
              <c:f>Blad1!$R$2:$R$4</c:f>
              <c:numCache>
                <c:formatCode>###0%</c:formatCode>
                <c:ptCount val="3"/>
                <c:pt idx="0">
                  <c:v>0.75700000000000001</c:v>
                </c:pt>
                <c:pt idx="1">
                  <c:v>0.193</c:v>
                </c:pt>
                <c:pt idx="2">
                  <c:v>5.0999999999999997E-2</c:v>
                </c:pt>
              </c:numCache>
            </c:numRef>
          </c:yVal>
          <c:smooth val="0"/>
          <c:extLst>
            <c:ext xmlns:c16="http://schemas.microsoft.com/office/drawing/2014/chart" uri="{C3380CC4-5D6E-409C-BE32-E72D297353CC}">
              <c16:uniqueId val="{00000023-CDA2-47D6-B07A-F0923D5239FF}"/>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numCache>
            </c:numRef>
          </c:xVal>
          <c:yVal>
            <c:numRef>
              <c:f>Blad1!$S$2:$S$4</c:f>
              <c:numCache>
                <c:formatCode>###0%</c:formatCode>
                <c:ptCount val="3"/>
                <c:pt idx="0">
                  <c:v>0.63</c:v>
                </c:pt>
                <c:pt idx="1">
                  <c:v>0.29099999999999998</c:v>
                </c:pt>
                <c:pt idx="2">
                  <c:v>7.9000000000000001E-2</c:v>
                </c:pt>
              </c:numCache>
            </c:numRef>
          </c:yVal>
          <c:smooth val="0"/>
          <c:extLst>
            <c:ext xmlns:c16="http://schemas.microsoft.com/office/drawing/2014/chart" uri="{C3380CC4-5D6E-409C-BE32-E72D297353CC}">
              <c16:uniqueId val="{00000024-CDA2-47D6-B07A-F0923D5239FF}"/>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CDA2-47D6-B07A-F0923D5239FF}"/>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CDA2-47D6-B07A-F0923D5239FF}"/>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CDA2-47D6-B07A-F0923D5239FF}"/>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CDA2-47D6-B07A-F0923D5239FF}"/>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CDA2-47D6-B07A-F0923D5239F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A-CDA2-47D6-B07A-F0923D5239FF}"/>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CDA2-47D6-B07A-F0923D5239FF}"/>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CDA2-47D6-B07A-F0923D5239FF}"/>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CDA2-47D6-B07A-F0923D5239F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2E-CDA2-47D6-B07A-F0923D5239FF}"/>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CDA2-47D6-B07A-F0923D5239FF}"/>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CDA2-47D6-B07A-F0923D5239FF}"/>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CDA2-47D6-B07A-F0923D5239FF}"/>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CDA2-47D6-B07A-F0923D5239FF}"/>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CDA2-47D6-B07A-F0923D5239FF}"/>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CDA2-47D6-B07A-F0923D5239F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5-CDA2-47D6-B07A-F0923D5239FF}"/>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1.07</c:v>
                      </c:pt>
                      <c:pt idx="1">
                        <c:v>2.0699999999999998</c:v>
                      </c:pt>
                    </c:numCache>
                  </c:numRef>
                </c:yVal>
                <c:smooth val="0"/>
                <c:extLst xmlns:c15="http://schemas.microsoft.com/office/drawing/2012/chart">
                  <c:ext xmlns:c16="http://schemas.microsoft.com/office/drawing/2014/chart" uri="{C3380CC4-5D6E-409C-BE32-E72D297353CC}">
                    <c16:uniqueId val="{00000036-CDA2-47D6-B07A-F0923D5239FF}"/>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Ben ik helemaal niet van plan</c:v>
                      </c:pt>
                      <c:pt idx="1">
                        <c:v>Overweeg ik soms</c:v>
                      </c:pt>
                      <c:pt idx="2">
                        <c:v>Ik heb concrete plannen om te verhuizen</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1">
                        <c:v>2.2000000000000002</c:v>
                      </c:pt>
                    </c:numCache>
                  </c:numRef>
                </c:yVal>
                <c:smooth val="0"/>
                <c:extLst xmlns:c15="http://schemas.microsoft.com/office/drawing/2012/chart">
                  <c:ext xmlns:c16="http://schemas.microsoft.com/office/drawing/2014/chart" uri="{C3380CC4-5D6E-409C-BE32-E72D297353CC}">
                    <c16:uniqueId val="{00000037-CDA2-47D6-B07A-F0923D5239FF}"/>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3.034138253675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B5-4418-A994-2346DB9E2D87}"/>
                </c:ext>
              </c:extLst>
            </c:dLbl>
            <c:dLbl>
              <c:idx val="1"/>
              <c:layout>
                <c:manualLayout>
                  <c:x val="-6.4986784042380579E-3"/>
                  <c:y val="-4.60093806002231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B5-4418-A994-2346DB9E2D87}"/>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B5-4418-A994-2346DB9E2D87}"/>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B5-4418-A994-2346DB9E2D87}"/>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B5-4418-A994-2346DB9E2D87}"/>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B5-4418-A994-2346DB9E2D87}"/>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Blad1!$B$2:$B$3</c:f>
              <c:numCache>
                <c:formatCode>###0%</c:formatCode>
                <c:ptCount val="2"/>
                <c:pt idx="0">
                  <c:v>0.4231119199272077</c:v>
                </c:pt>
                <c:pt idx="1">
                  <c:v>0.57688808007279357</c:v>
                </c:pt>
              </c:numCache>
            </c:numRef>
          </c:val>
          <c:extLst>
            <c:ext xmlns:c16="http://schemas.microsoft.com/office/drawing/2014/chart" uri="{C3380CC4-5D6E-409C-BE32-E72D297353CC}">
              <c16:uniqueId val="{00000007-A8B5-4418-A994-2346DB9E2D87}"/>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8B5-4418-A994-2346DB9E2D87}"/>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8B5-4418-A994-2346DB9E2D87}"/>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Blad1!$C$2:$C$3</c:f>
              <c:numCache>
                <c:formatCode>###0%</c:formatCode>
                <c:ptCount val="2"/>
                <c:pt idx="0">
                  <c:v>0.42299190383872087</c:v>
                </c:pt>
                <c:pt idx="1">
                  <c:v>0.57700809616128934</c:v>
                </c:pt>
              </c:numCache>
            </c:numRef>
          </c:val>
          <c:extLst>
            <c:ext xmlns:c16="http://schemas.microsoft.com/office/drawing/2014/chart" uri="{C3380CC4-5D6E-409C-BE32-E72D297353CC}">
              <c16:uniqueId val="{0000000B-A8B5-4418-A994-2346DB9E2D87}"/>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8B5-4418-A994-2346DB9E2D87}"/>
                </c:ext>
              </c:extLst>
            </c:dLbl>
            <c:dLbl>
              <c:idx val="1"/>
              <c:layout>
                <c:manualLayout>
                  <c:x val="-2.5376876590051146E-3"/>
                  <c:y val="-6.2373806292054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8B5-4418-A994-2346DB9E2D87}"/>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8B5-4418-A994-2346DB9E2D87}"/>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Blad1!$D$2:$D$3</c:f>
              <c:numCache>
                <c:formatCode>###0%</c:formatCode>
                <c:ptCount val="2"/>
                <c:pt idx="0">
                  <c:v>0.21577143765625689</c:v>
                </c:pt>
                <c:pt idx="1">
                  <c:v>0.78422856234374405</c:v>
                </c:pt>
              </c:numCache>
            </c:numRef>
          </c:val>
          <c:extLst>
            <c:ext xmlns:c16="http://schemas.microsoft.com/office/drawing/2014/chart" uri="{C3380CC4-5D6E-409C-BE32-E72D297353CC}">
              <c16:uniqueId val="{00000010-A8B5-4418-A994-2346DB9E2D87}"/>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8B5-4418-A994-2346DB9E2D87}"/>
                </c:ext>
              </c:extLst>
            </c:dLbl>
            <c:dLbl>
              <c:idx val="1"/>
              <c:layout>
                <c:manualLayout>
                  <c:x val="6.2328206538202393E-3"/>
                  <c:y val="-5.5495041613733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8B5-4418-A994-2346DB9E2D87}"/>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8B5-4418-A994-2346DB9E2D87}"/>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8B5-4418-A994-2346DB9E2D87}"/>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8B5-4418-A994-2346DB9E2D87}"/>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Blad1!$E$2:$E$3</c:f>
              <c:numCache>
                <c:formatCode>###0%</c:formatCode>
                <c:ptCount val="2"/>
                <c:pt idx="0">
                  <c:v>0.21763658259752355</c:v>
                </c:pt>
                <c:pt idx="1">
                  <c:v>0.78236341740248116</c:v>
                </c:pt>
              </c:numCache>
            </c:numRef>
          </c:val>
          <c:extLst>
            <c:ext xmlns:c16="http://schemas.microsoft.com/office/drawing/2014/chart" uri="{C3380CC4-5D6E-409C-BE32-E72D297353CC}">
              <c16:uniqueId val="{00000017-A8B5-4418-A994-2346DB9E2D87}"/>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A8B5-4418-A994-2346DB9E2D87}"/>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8B5-4418-A994-2346DB9E2D87}"/>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8B5-4418-A994-2346DB9E2D87}"/>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8B5-4418-A994-2346DB9E2D87}"/>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8B5-4418-A994-2346DB9E2D8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Ja </c:v>
                </c:pt>
                <c:pt idx="1">
                  <c:v>Nee</c:v>
                </c:pt>
              </c:strCache>
            </c:strRef>
          </c:cat>
          <c:val>
            <c:numRef>
              <c:f>Blad1!$F$2:$F$3</c:f>
              <c:numCache>
                <c:formatCode>###0%</c:formatCode>
                <c:ptCount val="2"/>
                <c:pt idx="0">
                  <c:v>0.68453021255808055</c:v>
                </c:pt>
                <c:pt idx="1">
                  <c:v>0.31546978744190457</c:v>
                </c:pt>
              </c:numCache>
            </c:numRef>
          </c:val>
          <c:extLst>
            <c:ext xmlns:c16="http://schemas.microsoft.com/office/drawing/2014/chart" uri="{C3380CC4-5D6E-409C-BE32-E72D297353CC}">
              <c16:uniqueId val="{0000001D-A8B5-4418-A994-2346DB9E2D87}"/>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Blad1!$G$2:$G$3</c:f>
              <c:numCache>
                <c:formatCode>###0%</c:formatCode>
                <c:ptCount val="2"/>
                <c:pt idx="0">
                  <c:v>0.43840408097467537</c:v>
                </c:pt>
                <c:pt idx="1">
                  <c:v>0.56159591902531891</c:v>
                </c:pt>
              </c:numCache>
            </c:numRef>
          </c:cat>
          <c:val>
            <c:numRef>
              <c:f>Blad1!$G$2:$G$3</c:f>
              <c:numCache>
                <c:formatCode>###0%</c:formatCode>
                <c:ptCount val="2"/>
                <c:pt idx="0">
                  <c:v>0.43840408097467537</c:v>
                </c:pt>
                <c:pt idx="1">
                  <c:v>0.56159591902531891</c:v>
                </c:pt>
              </c:numCache>
            </c:numRef>
          </c:val>
          <c:extLst>
            <c:ext xmlns:c16="http://schemas.microsoft.com/office/drawing/2014/chart" uri="{C3380CC4-5D6E-409C-BE32-E72D297353CC}">
              <c16:uniqueId val="{0000001E-A8B5-4418-A994-2346DB9E2D87}"/>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Blad1!$H$2:$H$3</c:f>
              <c:numCache>
                <c:formatCode>_(* #,##0.00_);_(* \(#,##0.00\);_(* "-"??_);_(@_)</c:formatCode>
                <c:ptCount val="2"/>
                <c:pt idx="0">
                  <c:v>0.66</c:v>
                </c:pt>
                <c:pt idx="1">
                  <c:v>1.66</c:v>
                </c:pt>
              </c:numCache>
            </c:numRef>
          </c:xVal>
          <c:yVal>
            <c:numRef>
              <c:f>Blad1!$N$2:$N$3</c:f>
              <c:numCache>
                <c:formatCode>###0%</c:formatCode>
                <c:ptCount val="2"/>
                <c:pt idx="0">
                  <c:v>0.26300000000000001</c:v>
                </c:pt>
                <c:pt idx="1">
                  <c:v>0.73699999999999999</c:v>
                </c:pt>
              </c:numCache>
            </c:numRef>
          </c:yVal>
          <c:smooth val="0"/>
          <c:extLst>
            <c:ext xmlns:c16="http://schemas.microsoft.com/office/drawing/2014/chart" uri="{C3380CC4-5D6E-409C-BE32-E72D297353CC}">
              <c16:uniqueId val="{0000001F-A8B5-4418-A994-2346DB9E2D87}"/>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Blad1!$I$2:$I$3</c:f>
              <c:numCache>
                <c:formatCode>General</c:formatCode>
                <c:ptCount val="2"/>
                <c:pt idx="0">
                  <c:v>0.8</c:v>
                </c:pt>
                <c:pt idx="1">
                  <c:v>1.8</c:v>
                </c:pt>
              </c:numCache>
            </c:numRef>
          </c:xVal>
          <c:yVal>
            <c:numRef>
              <c:f>Blad1!$O$2:$O$3</c:f>
              <c:numCache>
                <c:formatCode>###0%</c:formatCode>
                <c:ptCount val="2"/>
                <c:pt idx="0">
                  <c:v>0.313</c:v>
                </c:pt>
                <c:pt idx="1">
                  <c:v>0.68700000000000006</c:v>
                </c:pt>
              </c:numCache>
            </c:numRef>
          </c:yVal>
          <c:smooth val="0"/>
          <c:extLst>
            <c:ext xmlns:c16="http://schemas.microsoft.com/office/drawing/2014/chart" uri="{C3380CC4-5D6E-409C-BE32-E72D297353CC}">
              <c16:uniqueId val="{00000020-A8B5-4418-A994-2346DB9E2D87}"/>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Blad1!$J$2:$J$3</c:f>
              <c:numCache>
                <c:formatCode>General</c:formatCode>
                <c:ptCount val="2"/>
              </c:numCache>
            </c:numRef>
          </c:xVal>
          <c:yVal>
            <c:numRef>
              <c:f>Blad1!$P$2:$P$3</c:f>
              <c:numCache>
                <c:formatCode>###0%</c:formatCode>
                <c:ptCount val="2"/>
                <c:pt idx="0">
                  <c:v>0.21</c:v>
                </c:pt>
                <c:pt idx="1">
                  <c:v>0.79</c:v>
                </c:pt>
              </c:numCache>
            </c:numRef>
          </c:yVal>
          <c:smooth val="0"/>
          <c:extLst>
            <c:ext xmlns:c16="http://schemas.microsoft.com/office/drawing/2014/chart" uri="{C3380CC4-5D6E-409C-BE32-E72D297353CC}">
              <c16:uniqueId val="{00000021-A8B5-4418-A994-2346DB9E2D87}"/>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Blad1!$K$2:$K$3</c:f>
              <c:numCache>
                <c:formatCode>General</c:formatCode>
                <c:ptCount val="2"/>
                <c:pt idx="0">
                  <c:v>1.07</c:v>
                </c:pt>
                <c:pt idx="1">
                  <c:v>2.0699999999999998</c:v>
                </c:pt>
              </c:numCache>
            </c:numRef>
          </c:xVal>
          <c:yVal>
            <c:numRef>
              <c:f>Blad1!$Q$2:$Q$3</c:f>
              <c:numCache>
                <c:formatCode>###0%</c:formatCode>
                <c:ptCount val="2"/>
                <c:pt idx="0">
                  <c:v>0.16200000000000001</c:v>
                </c:pt>
                <c:pt idx="1">
                  <c:v>0.83799999999999997</c:v>
                </c:pt>
              </c:numCache>
            </c:numRef>
          </c:yVal>
          <c:smooth val="0"/>
          <c:extLst>
            <c:ext xmlns:c16="http://schemas.microsoft.com/office/drawing/2014/chart" uri="{C3380CC4-5D6E-409C-BE32-E72D297353CC}">
              <c16:uniqueId val="{00000022-A8B5-4418-A994-2346DB9E2D87}"/>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Blad1!$L$2:$L$3</c:f>
              <c:numCache>
                <c:formatCode>General</c:formatCode>
                <c:ptCount val="2"/>
                <c:pt idx="0">
                  <c:v>1.2030000000000001</c:v>
                </c:pt>
                <c:pt idx="1">
                  <c:v>2.2029999999999998</c:v>
                </c:pt>
              </c:numCache>
            </c:numRef>
          </c:xVal>
          <c:yVal>
            <c:numRef>
              <c:f>Blad1!$R$2:$R$3</c:f>
              <c:numCache>
                <c:formatCode>###0%</c:formatCode>
                <c:ptCount val="2"/>
                <c:pt idx="0">
                  <c:v>0.47699999999999998</c:v>
                </c:pt>
                <c:pt idx="1">
                  <c:v>0.52300000000000002</c:v>
                </c:pt>
              </c:numCache>
            </c:numRef>
          </c:yVal>
          <c:smooth val="0"/>
          <c:extLst>
            <c:ext xmlns:c16="http://schemas.microsoft.com/office/drawing/2014/chart" uri="{C3380CC4-5D6E-409C-BE32-E72D297353CC}">
              <c16:uniqueId val="{00000023-A8B5-4418-A994-2346DB9E2D87}"/>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Blad1!$M$2:$M$3</c:f>
              <c:numCache>
                <c:formatCode>0.0</c:formatCode>
                <c:ptCount val="2"/>
                <c:pt idx="0">
                  <c:v>1.33</c:v>
                </c:pt>
                <c:pt idx="1">
                  <c:v>2.33</c:v>
                </c:pt>
              </c:numCache>
            </c:numRef>
          </c:xVal>
          <c:yVal>
            <c:numRef>
              <c:f>Blad1!$S$2:$S$3</c:f>
              <c:numCache>
                <c:formatCode>###0%</c:formatCode>
                <c:ptCount val="2"/>
                <c:pt idx="0">
                  <c:v>0.28699999999999998</c:v>
                </c:pt>
                <c:pt idx="1">
                  <c:v>0.71299999999999997</c:v>
                </c:pt>
              </c:numCache>
            </c:numRef>
          </c:yVal>
          <c:smooth val="0"/>
          <c:extLst>
            <c:ext xmlns:c16="http://schemas.microsoft.com/office/drawing/2014/chart" uri="{C3380CC4-5D6E-409C-BE32-E72D297353CC}">
              <c16:uniqueId val="{00000024-A8B5-4418-A994-2346DB9E2D87}"/>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A8B5-4418-A994-2346DB9E2D87}"/>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A8B5-4418-A994-2346DB9E2D87}"/>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A8B5-4418-A994-2346DB9E2D87}"/>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A8B5-4418-A994-2346DB9E2D87}"/>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A8B5-4418-A994-2346DB9E2D8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Ja </c:v>
                      </c:pt>
                      <c:pt idx="1">
                        <c:v>Nee</c:v>
                      </c:pt>
                    </c:strCache>
                  </c:strRef>
                </c:xVal>
                <c:yVal>
                  <c:numRef>
                    <c:extLst>
                      <c:ext uri="{02D57815-91ED-43cb-92C2-25804820EDAC}">
                        <c15:formulaRef>
                          <c15:sqref>Blad1!$H$2:$H$3</c15:sqref>
                        </c15:formulaRef>
                      </c:ext>
                    </c:extLst>
                    <c:numCache>
                      <c:formatCode>_(* #,##0.00_);_(* \(#,##0.00\);_(* "-"??_);_(@_)</c:formatCode>
                      <c:ptCount val="2"/>
                      <c:pt idx="0">
                        <c:v>0.66</c:v>
                      </c:pt>
                      <c:pt idx="1">
                        <c:v>1.66</c:v>
                      </c:pt>
                    </c:numCache>
                  </c:numRef>
                </c:yVal>
                <c:smooth val="0"/>
                <c:extLst>
                  <c:ext xmlns:c16="http://schemas.microsoft.com/office/drawing/2014/chart" uri="{C3380CC4-5D6E-409C-BE32-E72D297353CC}">
                    <c16:uniqueId val="{0000002A-A8B5-4418-A994-2346DB9E2D87}"/>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A8B5-4418-A994-2346DB9E2D87}"/>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A8B5-4418-A994-2346DB9E2D87}"/>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A8B5-4418-A994-2346DB9E2D8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Ja </c:v>
                      </c:pt>
                      <c:pt idx="1">
                        <c:v>Nee</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General</c:formatCode>
                      <c:ptCount val="2"/>
                      <c:pt idx="0">
                        <c:v>0.8</c:v>
                      </c:pt>
                      <c:pt idx="1">
                        <c:v>1.8</c:v>
                      </c:pt>
                    </c:numCache>
                  </c:numRef>
                </c:yVal>
                <c:smooth val="0"/>
                <c:extLst xmlns:c15="http://schemas.microsoft.com/office/drawing/2012/chart">
                  <c:ext xmlns:c16="http://schemas.microsoft.com/office/drawing/2014/chart" uri="{C3380CC4-5D6E-409C-BE32-E72D297353CC}">
                    <c16:uniqueId val="{0000002E-A8B5-4418-A994-2346DB9E2D87}"/>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A8B5-4418-A994-2346DB9E2D87}"/>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A8B5-4418-A994-2346DB9E2D87}"/>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A8B5-4418-A994-2346DB9E2D87}"/>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A8B5-4418-A994-2346DB9E2D87}"/>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A8B5-4418-A994-2346DB9E2D87}"/>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A8B5-4418-A994-2346DB9E2D87}"/>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Ja </c:v>
                      </c:pt>
                      <c:pt idx="1">
                        <c:v>Nee</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5-A8B5-4418-A994-2346DB9E2D87}"/>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Ja </c:v>
                      </c:pt>
                      <c:pt idx="1">
                        <c:v>Nee</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General</c:formatCode>
                      <c:ptCount val="2"/>
                      <c:pt idx="0">
                        <c:v>1.07</c:v>
                      </c:pt>
                      <c:pt idx="1">
                        <c:v>2.0699999999999998</c:v>
                      </c:pt>
                    </c:numCache>
                  </c:numRef>
                </c:yVal>
                <c:smooth val="0"/>
                <c:extLst xmlns:c15="http://schemas.microsoft.com/office/drawing/2012/chart">
                  <c:ext xmlns:c16="http://schemas.microsoft.com/office/drawing/2014/chart" uri="{C3380CC4-5D6E-409C-BE32-E72D297353CC}">
                    <c16:uniqueId val="{00000036-A8B5-4418-A994-2346DB9E2D87}"/>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Ja </c:v>
                      </c:pt>
                      <c:pt idx="1">
                        <c:v>Nee</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General</c:formatCode>
                      <c:ptCount val="2"/>
                      <c:pt idx="0">
                        <c:v>1.2030000000000001</c:v>
                      </c:pt>
                      <c:pt idx="1">
                        <c:v>2.2029999999999998</c:v>
                      </c:pt>
                    </c:numCache>
                  </c:numRef>
                </c:yVal>
                <c:smooth val="0"/>
                <c:extLst xmlns:c15="http://schemas.microsoft.com/office/drawing/2012/chart">
                  <c:ext xmlns:c16="http://schemas.microsoft.com/office/drawing/2014/chart" uri="{C3380CC4-5D6E-409C-BE32-E72D297353CC}">
                    <c16:uniqueId val="{00000037-A8B5-4418-A994-2346DB9E2D87}"/>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1"/>
              <c:layout>
                <c:manualLayout>
                  <c:x val="-2.6716481334225777E-3"/>
                  <c:y val="-8.46572603044106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40-4540-94C8-A779D2C92C41}"/>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Blad1!$B$2:$B$4</c:f>
              <c:numCache>
                <c:formatCode>###0%</c:formatCode>
                <c:ptCount val="3"/>
                <c:pt idx="0">
                  <c:v>0.1559839816073971</c:v>
                </c:pt>
                <c:pt idx="1">
                  <c:v>0.19627790258232458</c:v>
                </c:pt>
                <c:pt idx="2">
                  <c:v>0.64773811581027441</c:v>
                </c:pt>
              </c:numCache>
            </c:numRef>
          </c:val>
          <c:extLst>
            <c:ext xmlns:c16="http://schemas.microsoft.com/office/drawing/2014/chart" uri="{C3380CC4-5D6E-409C-BE32-E72D297353CC}">
              <c16:uniqueId val="{00000007-F03B-45A6-BA05-AEE350B1A986}"/>
            </c:ext>
          </c:extLst>
        </c:ser>
        <c:ser>
          <c:idx val="1"/>
          <c:order val="1"/>
          <c:tx>
            <c:strRef>
              <c:f>Blad1!$C$1</c:f>
              <c:strCache>
                <c:ptCount val="1"/>
                <c:pt idx="0">
                  <c:v>GENT 2023</c:v>
                </c:pt>
              </c:strCache>
            </c:strRef>
          </c:tx>
          <c:spPr>
            <a:solidFill>
              <a:srgbClr val="9BBB59"/>
            </a:solidFill>
            <a:ln w="25400">
              <a:noFill/>
            </a:ln>
            <a:effectLst/>
          </c:spPr>
          <c:invertIfNegative val="0"/>
          <c:dLbls>
            <c:dLbl>
              <c:idx val="1"/>
              <c:layout>
                <c:manualLayout>
                  <c:x val="0"/>
                  <c:y val="-8.8184646150427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40-4540-94C8-A779D2C92C41}"/>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Blad1!$C$2:$C$4</c:f>
              <c:numCache>
                <c:formatCode>###0%</c:formatCode>
                <c:ptCount val="3"/>
                <c:pt idx="0">
                  <c:v>0.2866556932299627</c:v>
                </c:pt>
                <c:pt idx="1">
                  <c:v>0.19240878581184287</c:v>
                </c:pt>
                <c:pt idx="2">
                  <c:v>0.52093552095822115</c:v>
                </c:pt>
              </c:numCache>
            </c:numRef>
          </c:val>
          <c:extLst>
            <c:ext xmlns:c16="http://schemas.microsoft.com/office/drawing/2014/chart" uri="{C3380CC4-5D6E-409C-BE32-E72D297353CC}">
              <c16:uniqueId val="{0000000B-F03B-45A6-BA05-AEE350B1A986}"/>
            </c:ext>
          </c:extLst>
        </c:ser>
        <c:ser>
          <c:idx val="2"/>
          <c:order val="2"/>
          <c:tx>
            <c:strRef>
              <c:f>Blad1!$D$1</c:f>
              <c:strCache>
                <c:ptCount val="1"/>
                <c:pt idx="0">
                  <c:v>LEUVEN 2023</c:v>
                </c:pt>
              </c:strCache>
            </c:strRef>
          </c:tx>
          <c:spPr>
            <a:solidFill>
              <a:srgbClr val="BFBFBF"/>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Blad1!$D$2:$D$4</c:f>
              <c:numCache>
                <c:formatCode>###0%</c:formatCode>
                <c:ptCount val="3"/>
                <c:pt idx="0">
                  <c:v>0.10622181797887785</c:v>
                </c:pt>
                <c:pt idx="1">
                  <c:v>0.21867879829530923</c:v>
                </c:pt>
                <c:pt idx="2">
                  <c:v>0.67509938372580935</c:v>
                </c:pt>
              </c:numCache>
            </c:numRef>
          </c:val>
          <c:extLst>
            <c:ext xmlns:c16="http://schemas.microsoft.com/office/drawing/2014/chart" uri="{C3380CC4-5D6E-409C-BE32-E72D297353CC}">
              <c16:uniqueId val="{00000010-F03B-45A6-BA05-AEE350B1A986}"/>
            </c:ext>
          </c:extLst>
        </c:ser>
        <c:ser>
          <c:idx val="3"/>
          <c:order val="3"/>
          <c:tx>
            <c:strRef>
              <c:f>Blad1!$E$1</c:f>
              <c:strCache>
                <c:ptCount val="1"/>
                <c:pt idx="0">
                  <c:v>MECHELEN 2023</c:v>
                </c:pt>
              </c:strCache>
            </c:strRef>
          </c:tx>
          <c:spPr>
            <a:solidFill>
              <a:srgbClr val="E6B9B8"/>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Blad1!$E$2:$E$4</c:f>
              <c:numCache>
                <c:formatCode>###0%</c:formatCode>
                <c:ptCount val="3"/>
                <c:pt idx="0">
                  <c:v>0.13406958249558587</c:v>
                </c:pt>
                <c:pt idx="1">
                  <c:v>0.19834424701714301</c:v>
                </c:pt>
                <c:pt idx="2">
                  <c:v>0.66758617048727975</c:v>
                </c:pt>
              </c:numCache>
            </c:numRef>
          </c:val>
          <c:extLst>
            <c:ext xmlns:c16="http://schemas.microsoft.com/office/drawing/2014/chart" uri="{C3380CC4-5D6E-409C-BE32-E72D297353CC}">
              <c16:uniqueId val="{00000017-F03B-45A6-BA05-AEE350B1A986}"/>
            </c:ext>
          </c:extLst>
        </c:ser>
        <c:ser>
          <c:idx val="4"/>
          <c:order val="4"/>
          <c:tx>
            <c:strRef>
              <c:f>Blad1!$F$1</c:f>
              <c:strCache>
                <c:ptCount val="1"/>
                <c:pt idx="0">
                  <c:v>BRUGGE 2023</c:v>
                </c:pt>
              </c:strCache>
            </c:strRef>
          </c:tx>
          <c:spPr>
            <a:solidFill>
              <a:srgbClr val="8EB4E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Blad1!$F$2:$F$4</c:f>
              <c:numCache>
                <c:formatCode>###0%</c:formatCode>
                <c:ptCount val="3"/>
                <c:pt idx="0">
                  <c:v>0.280852814529645</c:v>
                </c:pt>
                <c:pt idx="1">
                  <c:v>0.19763570098392516</c:v>
                </c:pt>
                <c:pt idx="2">
                  <c:v>0.52151148448644435</c:v>
                </c:pt>
              </c:numCache>
            </c:numRef>
          </c:val>
          <c:extLst>
            <c:ext xmlns:c16="http://schemas.microsoft.com/office/drawing/2014/chart" uri="{C3380CC4-5D6E-409C-BE32-E72D297353CC}">
              <c16:uniqueId val="{0000001D-F03B-45A6-BA05-AEE350B1A986}"/>
            </c:ext>
          </c:extLst>
        </c:ser>
        <c:ser>
          <c:idx val="15"/>
          <c:order val="5"/>
          <c:tx>
            <c:strRef>
              <c:f>Blad1!$G$1</c:f>
              <c:strCache>
                <c:ptCount val="1"/>
                <c:pt idx="0">
                  <c:v>TOTAAL 2023</c:v>
                </c:pt>
              </c:strCache>
            </c:strRef>
          </c:tx>
          <c:spPr>
            <a:solidFill>
              <a:schemeClr val="tx1"/>
            </a:solidFill>
            <a:ln w="25400">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Blad1!$G$2:$G$4</c:f>
              <c:numCache>
                <c:formatCode>0%</c:formatCode>
                <c:ptCount val="3"/>
                <c:pt idx="0">
                  <c:v>0.21701585470689858</c:v>
                </c:pt>
                <c:pt idx="1">
                  <c:v>0.19901203118869298</c:v>
                </c:pt>
                <c:pt idx="2">
                  <c:v>0.58397211410439365</c:v>
                </c:pt>
              </c:numCache>
            </c:numRef>
          </c:cat>
          <c:val>
            <c:numRef>
              <c:f>Blad1!$G$2:$G$4</c:f>
              <c:numCache>
                <c:formatCode>0%</c:formatCode>
                <c:ptCount val="3"/>
                <c:pt idx="0">
                  <c:v>0.21701585470689858</c:v>
                </c:pt>
                <c:pt idx="1">
                  <c:v>0.19901203118869298</c:v>
                </c:pt>
                <c:pt idx="2">
                  <c:v>0.58397211410439365</c:v>
                </c:pt>
              </c:numCache>
            </c:numRef>
          </c:val>
          <c:extLst>
            <c:ext xmlns:c16="http://schemas.microsoft.com/office/drawing/2014/chart" uri="{C3380CC4-5D6E-409C-BE32-E72D297353CC}">
              <c16:uniqueId val="{0000001E-F03B-45A6-BA05-AEE350B1A986}"/>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1">
                  <c:v>1.66</c:v>
                </c:pt>
                <c:pt idx="2">
                  <c:v>2.66</c:v>
                </c:pt>
              </c:numCache>
            </c:numRef>
          </c:xVal>
          <c:yVal>
            <c:numRef>
              <c:f>Blad1!$N$2:$N$4</c:f>
              <c:numCache>
                <c:formatCode>###0%</c:formatCode>
                <c:ptCount val="3"/>
                <c:pt idx="0">
                  <c:v>0.13800000000000001</c:v>
                </c:pt>
                <c:pt idx="1">
                  <c:v>0.27300000000000002</c:v>
                </c:pt>
                <c:pt idx="2">
                  <c:v>0.58899999999999997</c:v>
                </c:pt>
              </c:numCache>
            </c:numRef>
          </c:yVal>
          <c:smooth val="0"/>
          <c:extLst>
            <c:ext xmlns:c16="http://schemas.microsoft.com/office/drawing/2014/chart" uri="{C3380CC4-5D6E-409C-BE32-E72D297353CC}">
              <c16:uniqueId val="{0000001F-F03B-45A6-BA05-AEE350B1A986}"/>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numCache>
            </c:numRef>
          </c:xVal>
          <c:yVal>
            <c:numRef>
              <c:f>Blad1!$O$2:$O$4</c:f>
              <c:numCache>
                <c:formatCode>###0%</c:formatCode>
                <c:ptCount val="3"/>
                <c:pt idx="0">
                  <c:v>0.17899999999999999</c:v>
                </c:pt>
                <c:pt idx="1">
                  <c:v>0.28100000000000003</c:v>
                </c:pt>
                <c:pt idx="2">
                  <c:v>0.54</c:v>
                </c:pt>
              </c:numCache>
            </c:numRef>
          </c:yVal>
          <c:smooth val="0"/>
          <c:extLst>
            <c:ext xmlns:c16="http://schemas.microsoft.com/office/drawing/2014/chart" uri="{C3380CC4-5D6E-409C-BE32-E72D297353CC}">
              <c16:uniqueId val="{00000020-F03B-45A6-BA05-AEE350B1A986}"/>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numCache>
            </c:numRef>
          </c:xVal>
          <c:yVal>
            <c:numRef>
              <c:f>Blad1!$P$2:$P$4</c:f>
              <c:numCache>
                <c:formatCode>###0%</c:formatCode>
                <c:ptCount val="3"/>
                <c:pt idx="0">
                  <c:v>9.8000000000000004E-2</c:v>
                </c:pt>
                <c:pt idx="1">
                  <c:v>0.245</c:v>
                </c:pt>
                <c:pt idx="2">
                  <c:v>0.65600000000000003</c:v>
                </c:pt>
              </c:numCache>
            </c:numRef>
          </c:yVal>
          <c:smooth val="0"/>
          <c:extLst>
            <c:ext xmlns:c16="http://schemas.microsoft.com/office/drawing/2014/chart" uri="{C3380CC4-5D6E-409C-BE32-E72D297353CC}">
              <c16:uniqueId val="{00000021-F03B-45A6-BA05-AEE350B1A986}"/>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8.6999999999999994E-2</c:v>
                </c:pt>
                <c:pt idx="1">
                  <c:v>0.214</c:v>
                </c:pt>
                <c:pt idx="2">
                  <c:v>0.69899999999999995</c:v>
                </c:pt>
              </c:numCache>
            </c:numRef>
          </c:yVal>
          <c:smooth val="0"/>
          <c:extLst>
            <c:ext xmlns:c16="http://schemas.microsoft.com/office/drawing/2014/chart" uri="{C3380CC4-5D6E-409C-BE32-E72D297353CC}">
              <c16:uniqueId val="{00000022-F03B-45A6-BA05-AEE350B1A986}"/>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2">
                  <c:v>3.2</c:v>
                </c:pt>
              </c:numCache>
            </c:numRef>
          </c:xVal>
          <c:yVal>
            <c:numRef>
              <c:f>Blad1!$R$2:$R$4</c:f>
              <c:numCache>
                <c:formatCode>###0%</c:formatCode>
                <c:ptCount val="3"/>
                <c:pt idx="0">
                  <c:v>0.128</c:v>
                </c:pt>
                <c:pt idx="1">
                  <c:v>0.214</c:v>
                </c:pt>
                <c:pt idx="2">
                  <c:v>0.65800000000000003</c:v>
                </c:pt>
              </c:numCache>
            </c:numRef>
          </c:yVal>
          <c:smooth val="0"/>
          <c:extLst>
            <c:ext xmlns:c16="http://schemas.microsoft.com/office/drawing/2014/chart" uri="{C3380CC4-5D6E-409C-BE32-E72D297353CC}">
              <c16:uniqueId val="{00000023-F03B-45A6-BA05-AEE350B1A986}"/>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numCache>
            </c:numRef>
          </c:xVal>
          <c:yVal>
            <c:numRef>
              <c:f>Blad1!$S$2:$S$4</c:f>
              <c:numCache>
                <c:formatCode>###0%</c:formatCode>
                <c:ptCount val="3"/>
                <c:pt idx="0">
                  <c:v>0.13200000000000001</c:v>
                </c:pt>
                <c:pt idx="1">
                  <c:v>0.249</c:v>
                </c:pt>
                <c:pt idx="2">
                  <c:v>0.62</c:v>
                </c:pt>
              </c:numCache>
            </c:numRef>
          </c:yVal>
          <c:smooth val="0"/>
          <c:extLst>
            <c:ext xmlns:c16="http://schemas.microsoft.com/office/drawing/2014/chart" uri="{C3380CC4-5D6E-409C-BE32-E72D297353CC}">
              <c16:uniqueId val="{00000024-F03B-45A6-BA05-AEE350B1A986}"/>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F03B-45A6-BA05-AEE350B1A986}"/>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03B-45A6-BA05-AEE350B1A986}"/>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F03B-45A6-BA05-AEE350B1A986}"/>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F03B-45A6-BA05-AEE350B1A986}"/>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03B-45A6-BA05-AEE350B1A98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1">
                        <c:v>1.66</c:v>
                      </c:pt>
                      <c:pt idx="2">
                        <c:v>2.66</c:v>
                      </c:pt>
                    </c:numCache>
                  </c:numRef>
                </c:yVal>
                <c:smooth val="0"/>
                <c:extLst>
                  <c:ext xmlns:c16="http://schemas.microsoft.com/office/drawing/2014/chart" uri="{C3380CC4-5D6E-409C-BE32-E72D297353CC}">
                    <c16:uniqueId val="{0000002A-F03B-45A6-BA05-AEE350B1A986}"/>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F03B-45A6-BA05-AEE350B1A986}"/>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03B-45A6-BA05-AEE350B1A986}"/>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F03B-45A6-BA05-AEE350B1A98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numCache>
                  </c:numRef>
                </c:yVal>
                <c:smooth val="0"/>
                <c:extLst xmlns:c15="http://schemas.microsoft.com/office/drawing/2012/chart">
                  <c:ext xmlns:c16="http://schemas.microsoft.com/office/drawing/2014/chart" uri="{C3380CC4-5D6E-409C-BE32-E72D297353CC}">
                    <c16:uniqueId val="{0000002E-F03B-45A6-BA05-AEE350B1A986}"/>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F03B-45A6-BA05-AEE350B1A986}"/>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03B-45A6-BA05-AEE350B1A986}"/>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03B-45A6-BA05-AEE350B1A986}"/>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F03B-45A6-BA05-AEE350B1A986}"/>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F03B-45A6-BA05-AEE350B1A986}"/>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F03B-45A6-BA05-AEE350B1A986}"/>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5-F03B-45A6-BA05-AEE350B1A986}"/>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6-F03B-45A6-BA05-AEE350B1A986}"/>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2">
                        <c:v>3.2</c:v>
                      </c:pt>
                    </c:numCache>
                  </c:numRef>
                </c:yVal>
                <c:smooth val="0"/>
                <c:extLst xmlns:c15="http://schemas.microsoft.com/office/drawing/2012/chart">
                  <c:ext xmlns:c16="http://schemas.microsoft.com/office/drawing/2014/chart" uri="{C3380CC4-5D6E-409C-BE32-E72D297353CC}">
                    <c16:uniqueId val="{00000037-F03B-45A6-BA05-AEE350B1A986}"/>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59408619111"/>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355897004994377"/>
          <c:y val="8.9749253095038773E-3"/>
          <c:w val="0.56160229244039817"/>
          <c:h val="0.81233162379183055"/>
        </c:manualLayout>
      </c:layout>
      <c:barChart>
        <c:barDir val="bar"/>
        <c:grouping val="clustered"/>
        <c:varyColors val="0"/>
        <c:ser>
          <c:idx val="0"/>
          <c:order val="0"/>
          <c:tx>
            <c:strRef>
              <c:f>Blad1!$B$1</c:f>
              <c:strCache>
                <c:ptCount val="1"/>
                <c:pt idx="0">
                  <c:v>TOTAAL 2023</c:v>
                </c:pt>
              </c:strCache>
            </c:strRef>
          </c:tx>
          <c:spPr>
            <a:solidFill>
              <a:srgbClr val="000000"/>
            </a:solidFill>
            <a:ln w="12700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Blad1!$A$2:$A$13</c:f>
              <c:strCache>
                <c:ptCount val="12"/>
                <c:pt idx="0">
                  <c:v>Drukte/te veel</c:v>
                </c:pt>
                <c:pt idx="1">
                  <c:v>Lawaai</c:v>
                </c:pt>
                <c:pt idx="2">
                  <c:v>Te veel events, te veel voor toeristen, weinig voor bewoners</c:v>
                </c:pt>
                <c:pt idx="3">
                  <c:v>Zaken worden duurder</c:v>
                </c:pt>
                <c:pt idx="4">
                  <c:v>Parkeren is probleem</c:v>
                </c:pt>
                <c:pt idx="5">
                  <c:v>Gevaarlijk op de weg, verkeersdrukte</c:v>
                </c:pt>
                <c:pt idx="6">
                  <c:v>Inferieur (winkel)aanbod</c:v>
                </c:pt>
                <c:pt idx="7">
                  <c:v>Vuil, zwerfvuil</c:v>
                </c:pt>
                <c:pt idx="8">
                  <c:v>Respect van toeristen</c:v>
                </c:pt>
                <c:pt idx="9">
                  <c:v>Auto's, bussen, taxi's in de binnenstad</c:v>
                </c:pt>
                <c:pt idx="10">
                  <c:v>Andere</c:v>
                </c:pt>
                <c:pt idx="11">
                  <c:v>Nee / geen extra omschrijving</c:v>
                </c:pt>
              </c:strCache>
            </c:strRef>
          </c:cat>
          <c:val>
            <c:numRef>
              <c:f>Blad1!$B$2:$B$13</c:f>
              <c:numCache>
                <c:formatCode>0%</c:formatCode>
                <c:ptCount val="12"/>
                <c:pt idx="0">
                  <c:v>0.441</c:v>
                </c:pt>
                <c:pt idx="1">
                  <c:v>0.12</c:v>
                </c:pt>
                <c:pt idx="2">
                  <c:v>0.107</c:v>
                </c:pt>
                <c:pt idx="3">
                  <c:v>0.10199999999999999</c:v>
                </c:pt>
                <c:pt idx="4">
                  <c:v>9.4E-2</c:v>
                </c:pt>
                <c:pt idx="5">
                  <c:v>0.09</c:v>
                </c:pt>
                <c:pt idx="6">
                  <c:v>7.0999999999999994E-2</c:v>
                </c:pt>
                <c:pt idx="7">
                  <c:v>6.2E-2</c:v>
                </c:pt>
                <c:pt idx="8">
                  <c:v>4.9000000000000002E-2</c:v>
                </c:pt>
                <c:pt idx="9">
                  <c:v>3.6999999999999998E-2</c:v>
                </c:pt>
                <c:pt idx="10">
                  <c:v>5.3999999999999999E-2</c:v>
                </c:pt>
                <c:pt idx="11">
                  <c:v>0.34399999999999997</c:v>
                </c:pt>
              </c:numCache>
            </c:numRef>
          </c:val>
          <c:extLst>
            <c:ext xmlns:c16="http://schemas.microsoft.com/office/drawing/2014/chart" uri="{C3380CC4-5D6E-409C-BE32-E72D297353CC}">
              <c16:uniqueId val="{00000001-570A-4FFE-977C-D04242FED64C}"/>
            </c:ext>
          </c:extLst>
        </c:ser>
        <c:dLbls>
          <c:showLegendKey val="0"/>
          <c:showVal val="0"/>
          <c:showCatName val="0"/>
          <c:showSerName val="0"/>
          <c:showPercent val="0"/>
          <c:showBubbleSize val="0"/>
        </c:dLbls>
        <c:gapWidth val="33"/>
        <c:axId val="524231888"/>
        <c:axId val="524230576"/>
      </c:barChart>
      <c:catAx>
        <c:axId val="524231888"/>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524230576"/>
        <c:crosses val="autoZero"/>
        <c:auto val="1"/>
        <c:lblAlgn val="ctr"/>
        <c:lblOffset val="100"/>
        <c:noMultiLvlLbl val="0"/>
      </c:catAx>
      <c:valAx>
        <c:axId val="524230576"/>
        <c:scaling>
          <c:orientation val="minMax"/>
        </c:scaling>
        <c:delete val="1"/>
        <c:axPos val="t"/>
        <c:numFmt formatCode="0%" sourceLinked="1"/>
        <c:majorTickMark val="out"/>
        <c:minorTickMark val="none"/>
        <c:tickLblPos val="nextTo"/>
        <c:crossAx val="5242318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l-BE"/>
          </a:p>
        </c:txPr>
      </c:legendEntry>
      <c:layout>
        <c:manualLayout>
          <c:xMode val="edge"/>
          <c:yMode val="edge"/>
          <c:x val="0.20903225806451611"/>
          <c:y val="0.850848009704126"/>
          <c:w val="0.60633172466344931"/>
          <c:h val="9.2526937426675615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3148148148148203E-3"/>
                  <c:y val="8.11385333905734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22-4715-93BC-4CF51FBAFE48}"/>
                </c:ext>
              </c:extLst>
            </c:dLbl>
            <c:dLbl>
              <c:idx val="1"/>
              <c:layout>
                <c:manualLayout>
                  <c:x val="-4.629629629629651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22-4715-93BC-4CF51FBAFE48}"/>
                </c:ext>
              </c:extLst>
            </c:dLbl>
            <c:dLbl>
              <c:idx val="2"/>
              <c:layout>
                <c:manualLayout>
                  <c:x val="-3.4984927103551195E-3"/>
                  <c:y val="-2.0591443666173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22-4715-93BC-4CF51FBAFE48}"/>
                </c:ext>
              </c:extLst>
            </c:dLbl>
            <c:dLbl>
              <c:idx val="3"/>
              <c:layout>
                <c:manualLayout>
                  <c:x val="-4.6296296296296294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22-4715-93BC-4CF51FBAFE48}"/>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722-4715-93BC-4CF51FBAFE48}"/>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22-4715-93BC-4CF51FBAFE48}"/>
                </c:ext>
              </c:extLst>
            </c:dLbl>
            <c:dLbl>
              <c:idx val="6"/>
              <c:layout>
                <c:manualLayout>
                  <c:x val="-4.5770455035197433E-3"/>
                  <c:y val="-3.9614465490495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cat>
          <c:val>
            <c:numRef>
              <c:f>Blad1!$B$2:$B$8</c:f>
              <c:numCache>
                <c:formatCode>###0%</c:formatCode>
                <c:ptCount val="7"/>
                <c:pt idx="0">
                  <c:v>0.26300000000000001</c:v>
                </c:pt>
                <c:pt idx="1">
                  <c:v>0.45</c:v>
                </c:pt>
                <c:pt idx="2">
                  <c:v>0.192</c:v>
                </c:pt>
                <c:pt idx="3">
                  <c:v>6.9000000000000006E-2</c:v>
                </c:pt>
                <c:pt idx="4">
                  <c:v>2.8000000000000001E-2</c:v>
                </c:pt>
                <c:pt idx="5">
                  <c:v>6.9000000000000006E-2</c:v>
                </c:pt>
                <c:pt idx="6">
                  <c:v>9.5000000000000001E-2</c:v>
                </c:pt>
              </c:numCache>
            </c:numRef>
          </c:val>
          <c:extLst>
            <c:ext xmlns:c16="http://schemas.microsoft.com/office/drawing/2014/chart" uri="{C3380CC4-5D6E-409C-BE32-E72D297353CC}">
              <c16:uniqueId val="{00000007-D722-4715-93BC-4CF51FBAFE48}"/>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2.3148148148148043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22-4715-93BC-4CF51FBAFE48}"/>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22-4715-93BC-4CF51FBAFE48}"/>
                </c:ext>
              </c:extLst>
            </c:dLbl>
            <c:dLbl>
              <c:idx val="3"/>
              <c:layout>
                <c:manualLayout>
                  <c:x val="2.3148148148148147E-3"/>
                  <c:y val="-1.40301633044725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AD-4026-A3CD-497715F02434}"/>
                </c:ext>
              </c:extLst>
            </c:dLbl>
            <c:dLbl>
              <c:idx val="5"/>
              <c:layout>
                <c:manualLayout>
                  <c:x val="1.15740740740732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cat>
          <c:val>
            <c:numRef>
              <c:f>Blad1!$C$2:$C$8</c:f>
              <c:numCache>
                <c:formatCode>###0%</c:formatCode>
                <c:ptCount val="7"/>
                <c:pt idx="0">
                  <c:v>0.53600000000000003</c:v>
                </c:pt>
                <c:pt idx="1">
                  <c:v>0.308</c:v>
                </c:pt>
                <c:pt idx="2">
                  <c:v>0.14000000000000001</c:v>
                </c:pt>
                <c:pt idx="3">
                  <c:v>0.13100000000000001</c:v>
                </c:pt>
                <c:pt idx="4">
                  <c:v>0.14000000000000001</c:v>
                </c:pt>
                <c:pt idx="5">
                  <c:v>7.9000000000000001E-2</c:v>
                </c:pt>
                <c:pt idx="6">
                  <c:v>4.1000000000000002E-2</c:v>
                </c:pt>
              </c:numCache>
            </c:numRef>
          </c:val>
          <c:extLst>
            <c:ext xmlns:c16="http://schemas.microsoft.com/office/drawing/2014/chart" uri="{C3380CC4-5D6E-409C-BE32-E72D297353CC}">
              <c16:uniqueId val="{0000000B-D722-4715-93BC-4CF51FBAFE48}"/>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2.3673730510182052E-3"/>
                  <c:y val="-0.112571293101900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722-4715-93BC-4CF51FBAFE48}"/>
                </c:ext>
              </c:extLst>
            </c:dLbl>
            <c:dLbl>
              <c:idx val="1"/>
              <c:layout>
                <c:manualLayout>
                  <c:x val="-1.1574074074074073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722-4715-93BC-4CF51FBAFE48}"/>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722-4715-93BC-4CF51FBAFE48}"/>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cat>
          <c:val>
            <c:numRef>
              <c:f>Blad1!$D$2:$D$8</c:f>
              <c:numCache>
                <c:formatCode>###0%</c:formatCode>
                <c:ptCount val="7"/>
                <c:pt idx="0">
                  <c:v>0.253</c:v>
                </c:pt>
                <c:pt idx="1">
                  <c:v>0.505</c:v>
                </c:pt>
                <c:pt idx="2">
                  <c:v>0.114</c:v>
                </c:pt>
                <c:pt idx="3">
                  <c:v>4.3999999999999997E-2</c:v>
                </c:pt>
                <c:pt idx="4">
                  <c:v>0.16400000000000001</c:v>
                </c:pt>
                <c:pt idx="5">
                  <c:v>5.7000000000000002E-2</c:v>
                </c:pt>
                <c:pt idx="6">
                  <c:v>3.5000000000000003E-2</c:v>
                </c:pt>
              </c:numCache>
            </c:numRef>
          </c:val>
          <c:extLst>
            <c:ext xmlns:c16="http://schemas.microsoft.com/office/drawing/2014/chart" uri="{C3380CC4-5D6E-409C-BE32-E72D297353CC}">
              <c16:uniqueId val="{00000010-D722-4715-93BC-4CF51FBAFE48}"/>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9.9970249390634452E-4"/>
                  <c:y val="-6.2134954502302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722-4715-93BC-4CF51FBAFE48}"/>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722-4715-93BC-4CF51FBAFE48}"/>
                </c:ext>
              </c:extLst>
            </c:dLbl>
            <c:dLbl>
              <c:idx val="2"/>
              <c:layout>
                <c:manualLayout>
                  <c:x val="-3.472222222222222E-3"/>
                  <c:y val="-8.41809798268356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722-4715-93BC-4CF51FBAFE48}"/>
                </c:ext>
              </c:extLst>
            </c:dLbl>
            <c:dLbl>
              <c:idx val="3"/>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45-4F45-BAD2-85E8F2AB76AC}"/>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D722-4715-93BC-4CF51FBAFE48}"/>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722-4715-93BC-4CF51FBAFE48}"/>
                </c:ext>
              </c:extLst>
            </c:dLbl>
            <c:dLbl>
              <c:idx val="6"/>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cat>
          <c:val>
            <c:numRef>
              <c:f>Blad1!$E$2:$E$8</c:f>
              <c:numCache>
                <c:formatCode>###0%</c:formatCode>
                <c:ptCount val="7"/>
                <c:pt idx="0">
                  <c:v>0.29099999999999998</c:v>
                </c:pt>
                <c:pt idx="1">
                  <c:v>0.28000000000000003</c:v>
                </c:pt>
                <c:pt idx="2">
                  <c:v>0.12</c:v>
                </c:pt>
                <c:pt idx="3">
                  <c:v>0.17899999999999999</c:v>
                </c:pt>
                <c:pt idx="4">
                  <c:v>8.2000000000000003E-2</c:v>
                </c:pt>
                <c:pt idx="5">
                  <c:v>0.1</c:v>
                </c:pt>
                <c:pt idx="6">
                  <c:v>0.13300000000000001</c:v>
                </c:pt>
              </c:numCache>
            </c:numRef>
          </c:val>
          <c:extLst>
            <c:ext xmlns:c16="http://schemas.microsoft.com/office/drawing/2014/chart" uri="{C3380CC4-5D6E-409C-BE32-E72D297353CC}">
              <c16:uniqueId val="{00000017-D722-4715-93BC-4CF51FBAFE48}"/>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2.3148148148148147E-3"/>
                  <c:y val="-3.367239193073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A4-4238-BE3B-A0F4CF81F5DA}"/>
                </c:ext>
              </c:extLst>
            </c:dLbl>
            <c:dLbl>
              <c:idx val="1"/>
              <c:layout>
                <c:manualLayout>
                  <c:x val="-2.3148148148148147E-3"/>
                  <c:y val="8.41809798268336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722-4715-93BC-4CF51FBAFE48}"/>
                </c:ext>
              </c:extLst>
            </c:dLbl>
            <c:dLbl>
              <c:idx val="2"/>
              <c:layout>
                <c:manualLayout>
                  <c:x val="-1.1574030924230763E-3"/>
                  <c:y val="1.8259798874516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D722-4715-93BC-4CF51FBAFE48}"/>
                </c:ext>
              </c:extLst>
            </c:dLbl>
            <c:dLbl>
              <c:idx val="4"/>
              <c:layout>
                <c:manualLayout>
                  <c:x val="1.1311196593368821E-3"/>
                  <c:y val="2.17570020623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D722-4715-93BC-4CF51FBAFE48}"/>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D722-4715-93BC-4CF51FBAFE48}"/>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Blad1!$A$2:$A$8</c:f>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cat>
          <c:val>
            <c:numRef>
              <c:f>Blad1!$F$2:$F$8</c:f>
              <c:numCache>
                <c:formatCode>###0%</c:formatCode>
                <c:ptCount val="7"/>
                <c:pt idx="0">
                  <c:v>0.51400000000000001</c:v>
                </c:pt>
                <c:pt idx="1">
                  <c:v>0.30299999999999999</c:v>
                </c:pt>
                <c:pt idx="2">
                  <c:v>7.5999999999999998E-2</c:v>
                </c:pt>
                <c:pt idx="3">
                  <c:v>0.108</c:v>
                </c:pt>
                <c:pt idx="4">
                  <c:v>0.104</c:v>
                </c:pt>
                <c:pt idx="5">
                  <c:v>0.121</c:v>
                </c:pt>
                <c:pt idx="6">
                  <c:v>0.122</c:v>
                </c:pt>
              </c:numCache>
            </c:numRef>
          </c:val>
          <c:extLst>
            <c:ext xmlns:c16="http://schemas.microsoft.com/office/drawing/2014/chart" uri="{C3380CC4-5D6E-409C-BE32-E72D297353CC}">
              <c16:uniqueId val="{0000001D-D722-4715-93BC-4CF51FBAFE48}"/>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3673730510181943E-3"/>
                  <c:y val="-0.137464610848695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88-42CC-9DC7-45092244AE63}"/>
                </c:ext>
              </c:extLst>
            </c:dLbl>
            <c:dLbl>
              <c:idx val="1"/>
              <c:layout>
                <c:manualLayout>
                  <c:x val="4.6296296296296294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D722-4715-93BC-4CF51FBAFE48}"/>
                </c:ext>
              </c:extLst>
            </c:dLbl>
            <c:dLbl>
              <c:idx val="2"/>
              <c:layout>
                <c:manualLayout>
                  <c:x val="0"/>
                  <c:y val="-1.1224130643578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D722-4715-93BC-4CF51FBAFE48}"/>
                </c:ext>
              </c:extLst>
            </c:dLbl>
            <c:dLbl>
              <c:idx val="3"/>
              <c:layout>
                <c:manualLayout>
                  <c:x val="4.629629629629629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45-4F45-BAD2-85E8F2AB76AC}"/>
                </c:ext>
              </c:extLst>
            </c:dLbl>
            <c:dLbl>
              <c:idx val="4"/>
              <c:layout>
                <c:manualLayout>
                  <c:x val="8.101851851851851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AD-4026-A3CD-497715F02434}"/>
                </c:ext>
              </c:extLst>
            </c:dLbl>
            <c:dLbl>
              <c:idx val="5"/>
              <c:layout>
                <c:manualLayout>
                  <c:x val="3.4722222222220525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AD-4026-A3CD-497715F02434}"/>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Blad1!$G$2:$G$8</c:f>
              <c:numCache>
                <c:formatCode>###0%</c:formatCode>
                <c:ptCount val="7"/>
                <c:pt idx="0">
                  <c:v>0.441</c:v>
                </c:pt>
                <c:pt idx="1">
                  <c:v>0.34399999999999997</c:v>
                </c:pt>
                <c:pt idx="2">
                  <c:v>0.12</c:v>
                </c:pt>
                <c:pt idx="3">
                  <c:v>0.107</c:v>
                </c:pt>
                <c:pt idx="4">
                  <c:v>0.10199999999999999</c:v>
                </c:pt>
                <c:pt idx="5">
                  <c:v>9.4E-2</c:v>
                </c:pt>
                <c:pt idx="6">
                  <c:v>0.09</c:v>
                </c:pt>
              </c:numCache>
            </c:numRef>
          </c:cat>
          <c:val>
            <c:numRef>
              <c:f>Blad1!$G$2:$G$8</c:f>
              <c:numCache>
                <c:formatCode>###0%</c:formatCode>
                <c:ptCount val="7"/>
                <c:pt idx="0">
                  <c:v>0.441</c:v>
                </c:pt>
                <c:pt idx="1">
                  <c:v>0.34399999999999997</c:v>
                </c:pt>
                <c:pt idx="2">
                  <c:v>0.12</c:v>
                </c:pt>
                <c:pt idx="3">
                  <c:v>0.107</c:v>
                </c:pt>
                <c:pt idx="4">
                  <c:v>0.10199999999999999</c:v>
                </c:pt>
                <c:pt idx="5">
                  <c:v>9.4E-2</c:v>
                </c:pt>
                <c:pt idx="6">
                  <c:v>0.09</c:v>
                </c:pt>
              </c:numCache>
            </c:numRef>
          </c:val>
          <c:extLst>
            <c:ext xmlns:c16="http://schemas.microsoft.com/office/drawing/2014/chart" uri="{C3380CC4-5D6E-409C-BE32-E72D297353CC}">
              <c16:uniqueId val="{0000001E-D722-4715-93BC-4CF51FBAFE48}"/>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Blad1!$H$2:$H$8</c:f>
              <c:numCache>
                <c:formatCode>General</c:formatCode>
                <c:ptCount val="7"/>
              </c:numCache>
            </c:numRef>
          </c:xVal>
          <c:yVal>
            <c:numRef>
              <c:f>Blad1!$N$2:$N$8</c:f>
              <c:numCache>
                <c:formatCode>General</c:formatCode>
                <c:ptCount val="7"/>
              </c:numCache>
            </c:numRef>
          </c:yVal>
          <c:smooth val="0"/>
          <c:extLst>
            <c:ext xmlns:c16="http://schemas.microsoft.com/office/drawing/2014/chart" uri="{C3380CC4-5D6E-409C-BE32-E72D297353CC}">
              <c16:uniqueId val="{0000001F-D722-4715-93BC-4CF51FBAFE48}"/>
            </c:ext>
          </c:extLst>
        </c:ser>
        <c:ser>
          <c:idx val="8"/>
          <c:order val="12"/>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Blad1!$I$2:$I$8</c:f>
              <c:numCache>
                <c:formatCode>General</c:formatCode>
                <c:ptCount val="7"/>
              </c:numCache>
            </c:numRef>
          </c:xVal>
          <c:yVal>
            <c:numRef>
              <c:f>Blad1!$O$2:$O$8</c:f>
              <c:numCache>
                <c:formatCode>General</c:formatCode>
                <c:ptCount val="7"/>
              </c:numCache>
            </c:numRef>
          </c:yVal>
          <c:smooth val="0"/>
          <c:extLst>
            <c:ext xmlns:c16="http://schemas.microsoft.com/office/drawing/2014/chart" uri="{C3380CC4-5D6E-409C-BE32-E72D297353CC}">
              <c16:uniqueId val="{00000020-D722-4715-93BC-4CF51FBAFE48}"/>
            </c:ext>
          </c:extLst>
        </c:ser>
        <c:ser>
          <c:idx val="10"/>
          <c:order val="13"/>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Blad1!$J$2:$J$8</c:f>
              <c:numCache>
                <c:formatCode>General</c:formatCode>
                <c:ptCount val="7"/>
              </c:numCache>
            </c:numRef>
          </c:xVal>
          <c:yVal>
            <c:numRef>
              <c:f>Blad1!$P$2:$P$8</c:f>
              <c:numCache>
                <c:formatCode>General</c:formatCode>
                <c:ptCount val="7"/>
              </c:numCache>
            </c:numRef>
          </c:yVal>
          <c:smooth val="0"/>
          <c:extLst>
            <c:ext xmlns:c16="http://schemas.microsoft.com/office/drawing/2014/chart" uri="{C3380CC4-5D6E-409C-BE32-E72D297353CC}">
              <c16:uniqueId val="{00000021-D722-4715-93BC-4CF51FBAFE48}"/>
            </c:ext>
          </c:extLst>
        </c:ser>
        <c:ser>
          <c:idx val="12"/>
          <c:order val="14"/>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Blad1!$K$2:$K$8</c:f>
              <c:numCache>
                <c:formatCode>General</c:formatCode>
                <c:ptCount val="7"/>
              </c:numCache>
            </c:numRef>
          </c:xVal>
          <c:yVal>
            <c:numRef>
              <c:f>Blad1!$Q$2:$Q$8</c:f>
              <c:numCache>
                <c:formatCode>General</c:formatCode>
                <c:ptCount val="7"/>
              </c:numCache>
            </c:numRef>
          </c:yVal>
          <c:smooth val="0"/>
          <c:extLst>
            <c:ext xmlns:c16="http://schemas.microsoft.com/office/drawing/2014/chart" uri="{C3380CC4-5D6E-409C-BE32-E72D297353CC}">
              <c16:uniqueId val="{00000022-D722-4715-93BC-4CF51FBAFE48}"/>
            </c:ext>
          </c:extLst>
        </c:ser>
        <c:ser>
          <c:idx val="14"/>
          <c:order val="15"/>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Blad1!$L$2:$L$8</c:f>
              <c:numCache>
                <c:formatCode>General</c:formatCode>
                <c:ptCount val="7"/>
              </c:numCache>
            </c:numRef>
          </c:xVal>
          <c:yVal>
            <c:numRef>
              <c:f>Blad1!$R$2:$R$8</c:f>
              <c:numCache>
                <c:formatCode>General</c:formatCode>
                <c:ptCount val="7"/>
              </c:numCache>
            </c:numRef>
          </c:yVal>
          <c:smooth val="0"/>
          <c:extLst>
            <c:ext xmlns:c16="http://schemas.microsoft.com/office/drawing/2014/chart" uri="{C3380CC4-5D6E-409C-BE32-E72D297353CC}">
              <c16:uniqueId val="{00000023-D722-4715-93BC-4CF51FBAFE48}"/>
            </c:ext>
          </c:extLst>
        </c:ser>
        <c:ser>
          <c:idx val="16"/>
          <c:order val="16"/>
          <c:tx>
            <c:strRef>
              <c:f>Blad1!#REF!</c:f>
              <c:strCache>
                <c:ptCount val="1"/>
                <c:pt idx="0">
                  <c:v>#REF!</c:v>
                </c:pt>
              </c:strCache>
            </c:strRef>
          </c:tx>
          <c:spPr>
            <a:ln w="25400" cap="rnd">
              <a:noFill/>
              <a:round/>
            </a:ln>
            <a:effectLst/>
          </c:spPr>
          <c:marker>
            <c:symbol val="dash"/>
            <c:size val="10"/>
            <c:spPr>
              <a:noFill/>
              <a:ln w="9525">
                <a:solidFill>
                  <a:schemeClr val="bg1">
                    <a:lumMod val="50000"/>
                  </a:schemeClr>
                </a:solidFill>
              </a:ln>
              <a:effectLst/>
            </c:spPr>
          </c:marker>
          <c:xVal>
            <c:numRef>
              <c:f>Blad1!$M$2:$M$8</c:f>
              <c:numCache>
                <c:formatCode>General</c:formatCode>
                <c:ptCount val="7"/>
              </c:numCache>
            </c:numRef>
          </c:xVal>
          <c:yVal>
            <c:numRef>
              <c:f>Blad1!$S$2:$S$8</c:f>
              <c:numCache>
                <c:formatCode>General</c:formatCode>
                <c:ptCount val="7"/>
              </c:numCache>
            </c:numRef>
          </c:yVal>
          <c:smooth val="0"/>
          <c:extLst>
            <c:ext xmlns:c16="http://schemas.microsoft.com/office/drawing/2014/chart" uri="{C3380CC4-5D6E-409C-BE32-E72D297353CC}">
              <c16:uniqueId val="{00000024-D722-4715-93BC-4CF51FBAFE48}"/>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D722-4715-93BC-4CF51FBAFE48}"/>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D722-4715-93BC-4CF51FBAFE48}"/>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D722-4715-93BC-4CF51FBAFE48}"/>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D722-4715-93BC-4CF51FBAFE48}"/>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Blad1!$A$2:$A$8</c15:sqref>
                        </c15:formulaRef>
                      </c:ext>
                    </c:extLst>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xVal>
                <c:yVal>
                  <c:numRef>
                    <c:extLst>
                      <c:ext uri="{02D57815-91ED-43cb-92C2-25804820EDAC}">
                        <c15:formulaRef>
                          <c15:sqref>Blad1!$H$2:$H$8</c15:sqref>
                        </c15:formulaRef>
                      </c:ext>
                    </c:extLst>
                    <c:numCache>
                      <c:formatCode>General</c:formatCode>
                      <c:ptCount val="7"/>
                    </c:numCache>
                  </c:numRef>
                </c:yVal>
                <c:smooth val="0"/>
                <c:extLst>
                  <c:ext xmlns:c16="http://schemas.microsoft.com/office/drawing/2014/chart" uri="{C3380CC4-5D6E-409C-BE32-E72D297353CC}">
                    <c16:uniqueId val="{0000002A-D722-4715-93BC-4CF51FBAFE48}"/>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D722-4715-93BC-4CF51FBAFE48}"/>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D722-4715-93BC-4CF51FBAFE48}"/>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xVal>
                <c:yVal>
                  <c:numRef>
                    <c:extLst xmlns:c15="http://schemas.microsoft.com/office/drawing/2012/chart">
                      <c:ext xmlns:c15="http://schemas.microsoft.com/office/drawing/2012/chart" uri="{02D57815-91ED-43cb-92C2-25804820EDAC}">
                        <c15:formulaRef>
                          <c15:sqref>Blad1!$I$2:$I$8</c15:sqref>
                        </c15:formulaRef>
                      </c:ext>
                    </c:extLst>
                    <c:numCache>
                      <c:formatCode>General</c:formatCode>
                      <c:ptCount val="7"/>
                    </c:numCache>
                  </c:numRef>
                </c:yVal>
                <c:smooth val="0"/>
                <c:extLst xmlns:c15="http://schemas.microsoft.com/office/drawing/2012/chart">
                  <c:ext xmlns:c16="http://schemas.microsoft.com/office/drawing/2014/chart" uri="{C3380CC4-5D6E-409C-BE32-E72D297353CC}">
                    <c16:uniqueId val="{0000002E-D722-4715-93BC-4CF51FBAFE48}"/>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D722-4715-93BC-4CF51FBAFE48}"/>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D722-4715-93BC-4CF51FBAFE48}"/>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D722-4715-93BC-4CF51FBAFE48}"/>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D722-4715-93BC-4CF51FBAFE48}"/>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D722-4715-93BC-4CF51FBAFE48}"/>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D722-4715-93BC-4CF51FBAFE48}"/>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Blad1!$A$2:$A$8</c15:sqref>
                        </c15:formulaRef>
                      </c:ext>
                    </c:extLst>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xVal>
                <c:yVal>
                  <c:numRef>
                    <c:extLst xmlns:c15="http://schemas.microsoft.com/office/drawing/2012/chart">
                      <c:ext xmlns:c15="http://schemas.microsoft.com/office/drawing/2012/chart" uri="{02D57815-91ED-43cb-92C2-25804820EDAC}">
                        <c15:formulaRef>
                          <c15:sqref>Blad1!$J$2:$J$8</c15:sqref>
                        </c15:formulaRef>
                      </c:ext>
                    </c:extLst>
                    <c:numCache>
                      <c:formatCode>General</c:formatCode>
                      <c:ptCount val="7"/>
                    </c:numCache>
                  </c:numRef>
                </c:yVal>
                <c:smooth val="0"/>
                <c:extLst xmlns:c15="http://schemas.microsoft.com/office/drawing/2012/chart">
                  <c:ext xmlns:c16="http://schemas.microsoft.com/office/drawing/2014/chart" uri="{C3380CC4-5D6E-409C-BE32-E72D297353CC}">
                    <c16:uniqueId val="{00000035-D722-4715-93BC-4CF51FBAFE48}"/>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xVal>
                <c:yVal>
                  <c:numRef>
                    <c:extLst xmlns:c15="http://schemas.microsoft.com/office/drawing/2012/chart">
                      <c:ext xmlns:c15="http://schemas.microsoft.com/office/drawing/2012/chart" uri="{02D57815-91ED-43cb-92C2-25804820EDAC}">
                        <c15:formulaRef>
                          <c15:sqref>Blad1!$K$2:$K$8</c15:sqref>
                        </c15:formulaRef>
                      </c:ext>
                    </c:extLst>
                    <c:numCache>
                      <c:formatCode>General</c:formatCode>
                      <c:ptCount val="7"/>
                    </c:numCache>
                  </c:numRef>
                </c:yVal>
                <c:smooth val="0"/>
                <c:extLst xmlns:c15="http://schemas.microsoft.com/office/drawing/2012/chart">
                  <c:ext xmlns:c16="http://schemas.microsoft.com/office/drawing/2014/chart" uri="{C3380CC4-5D6E-409C-BE32-E72D297353CC}">
                    <c16:uniqueId val="{00000036-D722-4715-93BC-4CF51FBAFE48}"/>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Blad1!$A$2:$A$8</c15:sqref>
                        </c15:formulaRef>
                      </c:ext>
                    </c:extLst>
                    <c:strCache>
                      <c:ptCount val="7"/>
                      <c:pt idx="0">
                        <c:v>Drukte/te veel</c:v>
                      </c:pt>
                      <c:pt idx="1">
                        <c:v>Nee / geen extra omschrijving</c:v>
                      </c:pt>
                      <c:pt idx="2">
                        <c:v>Lawaai</c:v>
                      </c:pt>
                      <c:pt idx="3">
                        <c:v>Te veel events, te veel voor toeristen, weinig voor bewoners</c:v>
                      </c:pt>
                      <c:pt idx="4">
                        <c:v>Zaken worden duurder</c:v>
                      </c:pt>
                      <c:pt idx="5">
                        <c:v>Parkeren is probleem</c:v>
                      </c:pt>
                      <c:pt idx="6">
                        <c:v>Gevaarlijk op de weg, verkeersdrukte</c:v>
                      </c:pt>
                    </c:strCache>
                  </c:strRef>
                </c:xVal>
                <c:yVal>
                  <c:numRef>
                    <c:extLst xmlns:c15="http://schemas.microsoft.com/office/drawing/2012/chart">
                      <c:ext xmlns:c15="http://schemas.microsoft.com/office/drawing/2012/chart" uri="{02D57815-91ED-43cb-92C2-25804820EDAC}">
                        <c15:formulaRef>
                          <c15:sqref>Blad1!$L$2:$L$8</c15:sqref>
                        </c15:formulaRef>
                      </c:ext>
                    </c:extLst>
                    <c:numCache>
                      <c:formatCode>General</c:formatCode>
                      <c:ptCount val="7"/>
                    </c:numCache>
                  </c:numRef>
                </c:yVal>
                <c:smooth val="0"/>
                <c:extLst xmlns:c15="http://schemas.microsoft.com/office/drawing/2012/chart">
                  <c:ext xmlns:c16="http://schemas.microsoft.com/office/drawing/2014/chart" uri="{C3380CC4-5D6E-409C-BE32-E72D297353CC}">
                    <c16:uniqueId val="{00000037-D722-4715-93BC-4CF51FBAFE48}"/>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550645926995485E-2"/>
          <c:y val="3.086634358232007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2.3148148148148147E-3"/>
                  <c:y val="-3.39766365743599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37-42A2-830E-49E44F0DB0DD}"/>
                </c:ext>
              </c:extLst>
            </c:dLbl>
            <c:dLbl>
              <c:idx val="1"/>
              <c:layout>
                <c:manualLayout>
                  <c:x val="-2.3148148148148147E-3"/>
                  <c:y val="-1.96422286262615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37-42A2-830E-49E44F0DB0DD}"/>
                </c:ext>
              </c:extLst>
            </c:dLbl>
            <c:dLbl>
              <c:idx val="2"/>
              <c:layout>
                <c:manualLayout>
                  <c:x val="-3.223384323046319E-3"/>
                  <c:y val="-1.6591290309367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537-42A2-830E-49E44F0DB0DD}"/>
                </c:ext>
              </c:extLst>
            </c:dLbl>
            <c:dLbl>
              <c:idx val="3"/>
              <c:layout>
                <c:manualLayout>
                  <c:x val="-5.7870316111218803E-3"/>
                  <c:y val="-7.317850460100481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37-42A2-830E-49E44F0DB0DD}"/>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37-42A2-830E-49E44F0DB0DD}"/>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37-42A2-830E-49E44F0DB0DD}"/>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Vuil, zwerfvuil</c:v>
                </c:pt>
                <c:pt idx="2">
                  <c:v>Respect van toeristen</c:v>
                </c:pt>
                <c:pt idx="3">
                  <c:v>Auto's, bussen, taxi's in de binnenstad</c:v>
                </c:pt>
                <c:pt idx="4">
                  <c:v>Andere</c:v>
                </c:pt>
              </c:strCache>
            </c:strRef>
          </c:cat>
          <c:val>
            <c:numRef>
              <c:f>Blad1!$B$2:$B$6</c:f>
              <c:numCache>
                <c:formatCode>###0%</c:formatCode>
                <c:ptCount val="5"/>
                <c:pt idx="0">
                  <c:v>7.0000000000000007E-2</c:v>
                </c:pt>
                <c:pt idx="1">
                  <c:v>0.13</c:v>
                </c:pt>
                <c:pt idx="2">
                  <c:v>0.08</c:v>
                </c:pt>
                <c:pt idx="3">
                  <c:v>0.05</c:v>
                </c:pt>
                <c:pt idx="4">
                  <c:v>7.0000000000000007E-2</c:v>
                </c:pt>
              </c:numCache>
            </c:numRef>
          </c:val>
          <c:extLst>
            <c:ext xmlns:c16="http://schemas.microsoft.com/office/drawing/2014/chart" uri="{C3380CC4-5D6E-409C-BE32-E72D297353CC}">
              <c16:uniqueId val="{00000007-5537-42A2-830E-49E44F0DB0DD}"/>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537-42A2-830E-49E44F0DB0DD}"/>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537-42A2-830E-49E44F0DB0DD}"/>
                </c:ext>
              </c:extLst>
            </c:dLbl>
            <c:dLbl>
              <c:idx val="4"/>
              <c:layout>
                <c:manualLayout>
                  <c:x val="0"/>
                  <c:y val="-2.2448261287155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5537-42A2-830E-49E44F0DB0DD}"/>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537-42A2-830E-49E44F0DB0D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Vuil, zwerfvuil</c:v>
                </c:pt>
                <c:pt idx="2">
                  <c:v>Respect van toeristen</c:v>
                </c:pt>
                <c:pt idx="3">
                  <c:v>Auto's, bussen, taxi's in de binnenstad</c:v>
                </c:pt>
                <c:pt idx="4">
                  <c:v>Andere</c:v>
                </c:pt>
              </c:strCache>
            </c:strRef>
          </c:cat>
          <c:val>
            <c:numRef>
              <c:f>Blad1!$C$2:$C$6</c:f>
              <c:numCache>
                <c:formatCode>###0%</c:formatCode>
                <c:ptCount val="5"/>
                <c:pt idx="0">
                  <c:v>0.12</c:v>
                </c:pt>
                <c:pt idx="1">
                  <c:v>7.0000000000000007E-2</c:v>
                </c:pt>
                <c:pt idx="2">
                  <c:v>0.04</c:v>
                </c:pt>
                <c:pt idx="3">
                  <c:v>0.05</c:v>
                </c:pt>
                <c:pt idx="4">
                  <c:v>0.05</c:v>
                </c:pt>
              </c:numCache>
            </c:numRef>
          </c:val>
          <c:extLst>
            <c:ext xmlns:c16="http://schemas.microsoft.com/office/drawing/2014/chart" uri="{C3380CC4-5D6E-409C-BE32-E72D297353CC}">
              <c16:uniqueId val="{0000000B-5537-42A2-830E-49E44F0DB0DD}"/>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073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537-42A2-830E-49E44F0DB0DD}"/>
                </c:ext>
              </c:extLst>
            </c:dLbl>
            <c:dLbl>
              <c:idx val="1"/>
              <c:layout>
                <c:manualLayout>
                  <c:x val="-4.2437781360066642E-17"/>
                  <c:y val="-1.683619596536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537-42A2-830E-49E44F0DB0DD}"/>
                </c:ext>
              </c:extLst>
            </c:dLbl>
            <c:dLbl>
              <c:idx val="2"/>
              <c:layout>
                <c:manualLayout>
                  <c:x val="2.3148148148147301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537-42A2-830E-49E44F0DB0DD}"/>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537-42A2-830E-49E44F0DB0D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Vuil, zwerfvuil</c:v>
                </c:pt>
                <c:pt idx="2">
                  <c:v>Respect van toeristen</c:v>
                </c:pt>
                <c:pt idx="3">
                  <c:v>Auto's, bussen, taxi's in de binnenstad</c:v>
                </c:pt>
                <c:pt idx="4">
                  <c:v>Andere</c:v>
                </c:pt>
              </c:strCache>
            </c:strRef>
          </c:cat>
          <c:val>
            <c:numRef>
              <c:f>Blad1!$D$2:$D$6</c:f>
              <c:numCache>
                <c:formatCode>###0%</c:formatCode>
                <c:ptCount val="5"/>
                <c:pt idx="0">
                  <c:v>0.03</c:v>
                </c:pt>
                <c:pt idx="1">
                  <c:v>0.04</c:v>
                </c:pt>
                <c:pt idx="2">
                  <c:v>0.01</c:v>
                </c:pt>
                <c:pt idx="3">
                  <c:v>0.02</c:v>
                </c:pt>
                <c:pt idx="4">
                  <c:v>0.04</c:v>
                </c:pt>
              </c:numCache>
            </c:numRef>
          </c:val>
          <c:extLst>
            <c:ext xmlns:c16="http://schemas.microsoft.com/office/drawing/2014/chart" uri="{C3380CC4-5D6E-409C-BE32-E72D297353CC}">
              <c16:uniqueId val="{00000010-5537-42A2-830E-49E44F0DB0DD}"/>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537-42A2-830E-49E44F0DB0DD}"/>
                </c:ext>
              </c:extLst>
            </c:dLbl>
            <c:dLbl>
              <c:idx val="1"/>
              <c:layout>
                <c:manualLayout>
                  <c:x val="-4.2437781360066642E-17"/>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537-42A2-830E-49E44F0DB0DD}"/>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537-42A2-830E-49E44F0DB0DD}"/>
                </c:ext>
              </c:extLst>
            </c:dLbl>
            <c:dLbl>
              <c:idx val="4"/>
              <c:layout>
                <c:manualLayout>
                  <c:x val="0"/>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5537-42A2-830E-49E44F0DB0DD}"/>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537-42A2-830E-49E44F0DB0DD}"/>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537-42A2-830E-49E44F0DB0D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Vuil, zwerfvuil</c:v>
                </c:pt>
                <c:pt idx="2">
                  <c:v>Respect van toeristen</c:v>
                </c:pt>
                <c:pt idx="3">
                  <c:v>Auto's, bussen, taxi's in de binnenstad</c:v>
                </c:pt>
                <c:pt idx="4">
                  <c:v>Andere</c:v>
                </c:pt>
              </c:strCache>
            </c:strRef>
          </c:cat>
          <c:val>
            <c:numRef>
              <c:f>Blad1!$E$2:$E$6</c:f>
              <c:numCache>
                <c:formatCode>###0%</c:formatCode>
                <c:ptCount val="5"/>
                <c:pt idx="0">
                  <c:v>0.02</c:v>
                </c:pt>
                <c:pt idx="1">
                  <c:v>0.02</c:v>
                </c:pt>
                <c:pt idx="2">
                  <c:v>0</c:v>
                </c:pt>
                <c:pt idx="3">
                  <c:v>0.1</c:v>
                </c:pt>
                <c:pt idx="4">
                  <c:v>0.11</c:v>
                </c:pt>
              </c:numCache>
            </c:numRef>
          </c:val>
          <c:extLst>
            <c:ext xmlns:c16="http://schemas.microsoft.com/office/drawing/2014/chart" uri="{C3380CC4-5D6E-409C-BE32-E72D297353CC}">
              <c16:uniqueId val="{00000017-5537-42A2-830E-49E44F0DB0DD}"/>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2.2318742743381403E-3"/>
                  <c:y val="-5.07504168427446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537-42A2-830E-49E44F0DB0DD}"/>
                </c:ext>
              </c:extLst>
            </c:dLbl>
            <c:dLbl>
              <c:idx val="2"/>
              <c:layout>
                <c:manualLayout>
                  <c:x val="2.397809614444012E-3"/>
                  <c:y val="-1.3419389256696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537-42A2-830E-49E44F0DB0DD}"/>
                </c:ext>
              </c:extLst>
            </c:dLbl>
            <c:dLbl>
              <c:idx val="4"/>
              <c:layout>
                <c:manualLayout>
                  <c:x val="2.3147931111536422E-3"/>
                  <c:y val="-2.5009315898367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5537-42A2-830E-49E44F0DB0DD}"/>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5537-42A2-830E-49E44F0DB0DD}"/>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Inferieur (winkel)aanbod</c:v>
                </c:pt>
                <c:pt idx="1">
                  <c:v>Vuil, zwerfvuil</c:v>
                </c:pt>
                <c:pt idx="2">
                  <c:v>Respect van toeristen</c:v>
                </c:pt>
                <c:pt idx="3">
                  <c:v>Auto's, bussen, taxi's in de binnenstad</c:v>
                </c:pt>
                <c:pt idx="4">
                  <c:v>Andere</c:v>
                </c:pt>
              </c:strCache>
            </c:strRef>
          </c:cat>
          <c:val>
            <c:numRef>
              <c:f>Blad1!$F$2:$F$6</c:f>
              <c:numCache>
                <c:formatCode>###0%</c:formatCode>
                <c:ptCount val="5"/>
                <c:pt idx="0">
                  <c:v>0.06</c:v>
                </c:pt>
                <c:pt idx="1">
                  <c:v>0.04</c:v>
                </c:pt>
                <c:pt idx="2">
                  <c:v>0.06</c:v>
                </c:pt>
                <c:pt idx="3">
                  <c:v>0.02</c:v>
                </c:pt>
                <c:pt idx="4">
                  <c:v>0.05</c:v>
                </c:pt>
              </c:numCache>
            </c:numRef>
          </c:val>
          <c:extLst>
            <c:ext xmlns:c16="http://schemas.microsoft.com/office/drawing/2014/chart" uri="{C3380CC4-5D6E-409C-BE32-E72D297353CC}">
              <c16:uniqueId val="{0000001D-5537-42A2-830E-49E44F0DB0DD}"/>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2.1218890680033321E-17"/>
                  <c:y val="-1.683619596536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5537-42A2-830E-49E44F0DB0DD}"/>
                </c:ext>
              </c:extLst>
            </c:dLbl>
            <c:dLbl>
              <c:idx val="1"/>
              <c:layout>
                <c:manualLayout>
                  <c:x val="-1.1574074074074498E-3"/>
                  <c:y val="-1.96422286262614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7.0000000000000007E-2</c:v>
                </c:pt>
                <c:pt idx="1">
                  <c:v>0.06</c:v>
                </c:pt>
                <c:pt idx="2">
                  <c:v>0.05</c:v>
                </c:pt>
                <c:pt idx="3">
                  <c:v>0.04</c:v>
                </c:pt>
                <c:pt idx="4">
                  <c:v>0.05</c:v>
                </c:pt>
              </c:numCache>
            </c:numRef>
          </c:cat>
          <c:val>
            <c:numRef>
              <c:f>Blad1!$G$2:$G$6</c:f>
              <c:numCache>
                <c:formatCode>###0%</c:formatCode>
                <c:ptCount val="5"/>
                <c:pt idx="0">
                  <c:v>7.0000000000000007E-2</c:v>
                </c:pt>
                <c:pt idx="1">
                  <c:v>0.06</c:v>
                </c:pt>
                <c:pt idx="2">
                  <c:v>0.05</c:v>
                </c:pt>
                <c:pt idx="3">
                  <c:v>0.04</c:v>
                </c:pt>
                <c:pt idx="4">
                  <c:v>0.05</c:v>
                </c:pt>
              </c:numCache>
            </c:numRef>
          </c:val>
          <c:extLst>
            <c:ext xmlns:c16="http://schemas.microsoft.com/office/drawing/2014/chart" uri="{C3380CC4-5D6E-409C-BE32-E72D297353CC}">
              <c16:uniqueId val="{0000001E-5537-42A2-830E-49E44F0DB0DD}"/>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General</c:formatCode>
                <c:ptCount val="5"/>
              </c:numCache>
            </c:numRef>
          </c:xVal>
          <c:yVal>
            <c:numRef>
              <c:f>Blad1!$N$2:$N$6</c:f>
              <c:numCache>
                <c:formatCode>General</c:formatCode>
                <c:ptCount val="5"/>
              </c:numCache>
            </c:numRef>
          </c:yVal>
          <c:smooth val="0"/>
          <c:extLst>
            <c:ext xmlns:c16="http://schemas.microsoft.com/office/drawing/2014/chart" uri="{C3380CC4-5D6E-409C-BE32-E72D297353CC}">
              <c16:uniqueId val="{0000001F-5537-42A2-830E-49E44F0DB0DD}"/>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numCache>
            </c:numRef>
          </c:xVal>
          <c:yVal>
            <c:numRef>
              <c:f>Blad1!$O$2:$O$6</c:f>
              <c:numCache>
                <c:formatCode>General</c:formatCode>
                <c:ptCount val="5"/>
              </c:numCache>
            </c:numRef>
          </c:yVal>
          <c:smooth val="0"/>
          <c:extLst>
            <c:ext xmlns:c16="http://schemas.microsoft.com/office/drawing/2014/chart" uri="{C3380CC4-5D6E-409C-BE32-E72D297353CC}">
              <c16:uniqueId val="{00000020-5537-42A2-830E-49E44F0DB0DD}"/>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numCache>
            </c:numRef>
          </c:xVal>
          <c:yVal>
            <c:numRef>
              <c:f>Blad1!$P$2:$P$6</c:f>
              <c:numCache>
                <c:formatCode>General</c:formatCode>
                <c:ptCount val="5"/>
              </c:numCache>
            </c:numRef>
          </c:yVal>
          <c:smooth val="0"/>
          <c:extLst>
            <c:ext xmlns:c16="http://schemas.microsoft.com/office/drawing/2014/chart" uri="{C3380CC4-5D6E-409C-BE32-E72D297353CC}">
              <c16:uniqueId val="{00000021-5537-42A2-830E-49E44F0DB0DD}"/>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numCache>
            </c:numRef>
          </c:xVal>
          <c:yVal>
            <c:numRef>
              <c:f>Blad1!$Q$2:$Q$6</c:f>
              <c:numCache>
                <c:formatCode>General</c:formatCode>
                <c:ptCount val="5"/>
              </c:numCache>
            </c:numRef>
          </c:yVal>
          <c:smooth val="0"/>
          <c:extLst>
            <c:ext xmlns:c16="http://schemas.microsoft.com/office/drawing/2014/chart" uri="{C3380CC4-5D6E-409C-BE32-E72D297353CC}">
              <c16:uniqueId val="{00000022-5537-42A2-830E-49E44F0DB0DD}"/>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numCache>
            </c:numRef>
          </c:xVal>
          <c:yVal>
            <c:numRef>
              <c:f>Blad1!$R$2:$R$6</c:f>
              <c:numCache>
                <c:formatCode>General</c:formatCode>
                <c:ptCount val="5"/>
              </c:numCache>
            </c:numRef>
          </c:yVal>
          <c:smooth val="0"/>
          <c:extLst>
            <c:ext xmlns:c16="http://schemas.microsoft.com/office/drawing/2014/chart" uri="{C3380CC4-5D6E-409C-BE32-E72D297353CC}">
              <c16:uniqueId val="{00000023-5537-42A2-830E-49E44F0DB0DD}"/>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General</c:formatCode>
                <c:ptCount val="5"/>
              </c:numCache>
            </c:numRef>
          </c:xVal>
          <c:yVal>
            <c:numRef>
              <c:f>Blad1!$S$2:$S$6</c:f>
              <c:numCache>
                <c:formatCode>General</c:formatCode>
                <c:ptCount val="5"/>
              </c:numCache>
            </c:numRef>
          </c:yVal>
          <c:smooth val="0"/>
          <c:extLst>
            <c:ext xmlns:c16="http://schemas.microsoft.com/office/drawing/2014/chart" uri="{C3380CC4-5D6E-409C-BE32-E72D297353CC}">
              <c16:uniqueId val="{00000024-5537-42A2-830E-49E44F0DB0DD}"/>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5537-42A2-830E-49E44F0DB0DD}"/>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5537-42A2-830E-49E44F0DB0DD}"/>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5537-42A2-830E-49E44F0DB0DD}"/>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5537-42A2-830E-49E44F0DB0DD}"/>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Inferieur (winkel)aanbod</c:v>
                      </c:pt>
                      <c:pt idx="1">
                        <c:v>Vuil, zwerfvuil</c:v>
                      </c:pt>
                      <c:pt idx="2">
                        <c:v>Respect van toeristen</c:v>
                      </c:pt>
                      <c:pt idx="3">
                        <c:v>Auto's, bussen, taxi's in de binnenstad</c:v>
                      </c:pt>
                      <c:pt idx="4">
                        <c:v>Andere</c:v>
                      </c:pt>
                    </c:strCache>
                  </c:strRef>
                </c:xVal>
                <c:yVal>
                  <c:numRef>
                    <c:extLst>
                      <c:ext uri="{02D57815-91ED-43cb-92C2-25804820EDAC}">
                        <c15:formulaRef>
                          <c15:sqref>Blad1!$H$2:$H$6</c15:sqref>
                        </c15:formulaRef>
                      </c:ext>
                    </c:extLst>
                    <c:numCache>
                      <c:formatCode>General</c:formatCode>
                      <c:ptCount val="5"/>
                    </c:numCache>
                  </c:numRef>
                </c:yVal>
                <c:smooth val="0"/>
                <c:extLst>
                  <c:ext xmlns:c16="http://schemas.microsoft.com/office/drawing/2014/chart" uri="{C3380CC4-5D6E-409C-BE32-E72D297353CC}">
                    <c16:uniqueId val="{0000002A-5537-42A2-830E-49E44F0DB0DD}"/>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5537-42A2-830E-49E44F0DB0DD}"/>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5537-42A2-830E-49E44F0DB0DD}"/>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Vuil, zwerfvuil</c:v>
                      </c:pt>
                      <c:pt idx="2">
                        <c:v>Respect van toeristen</c:v>
                      </c:pt>
                      <c:pt idx="3">
                        <c:v>Auto's, bussen, taxi's in de binnenstad</c:v>
                      </c:pt>
                      <c:pt idx="4">
                        <c:v>Andere</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2E-5537-42A2-830E-49E44F0DB0DD}"/>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5537-42A2-830E-49E44F0DB0DD}"/>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5537-42A2-830E-49E44F0DB0DD}"/>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5537-42A2-830E-49E44F0DB0DD}"/>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5537-42A2-830E-49E44F0DB0DD}"/>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5537-42A2-830E-49E44F0DB0DD}"/>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5537-42A2-830E-49E44F0DB0DD}"/>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Vuil, zwerfvuil</c:v>
                      </c:pt>
                      <c:pt idx="2">
                        <c:v>Respect van toeristen</c:v>
                      </c:pt>
                      <c:pt idx="3">
                        <c:v>Auto's, bussen, taxi's in de binnenstad</c:v>
                      </c:pt>
                      <c:pt idx="4">
                        <c:v>Andere</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5-5537-42A2-830E-49E44F0DB0DD}"/>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Vuil, zwerfvuil</c:v>
                      </c:pt>
                      <c:pt idx="2">
                        <c:v>Respect van toeristen</c:v>
                      </c:pt>
                      <c:pt idx="3">
                        <c:v>Auto's, bussen, taxi's in de binnenstad</c:v>
                      </c:pt>
                      <c:pt idx="4">
                        <c:v>Andere</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6-5537-42A2-830E-49E44F0DB0DD}"/>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Inferieur (winkel)aanbod</c:v>
                      </c:pt>
                      <c:pt idx="1">
                        <c:v>Vuil, zwerfvuil</c:v>
                      </c:pt>
                      <c:pt idx="2">
                        <c:v>Respect van toeristen</c:v>
                      </c:pt>
                      <c:pt idx="3">
                        <c:v>Auto's, bussen, taxi's in de binnenstad</c:v>
                      </c:pt>
                      <c:pt idx="4">
                        <c:v>Andere</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7-5537-42A2-830E-49E44F0DB0DD}"/>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3.034138253675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A9-49C7-94FD-5A548C1299A2}"/>
                </c:ext>
              </c:extLst>
            </c:dLbl>
            <c:dLbl>
              <c:idx val="1"/>
              <c:layout>
                <c:manualLayout>
                  <c:x val="-4.6296296296297144E-3"/>
                  <c:y val="-1.15283637462008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A9-49C7-94FD-5A548C1299A2}"/>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A9-49C7-94FD-5A548C1299A2}"/>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7A9-49C7-94FD-5A548C1299A2}"/>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7A9-49C7-94FD-5A548C1299A2}"/>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7A9-49C7-94FD-5A548C1299A2}"/>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Blad1!$B$2:$B$3</c:f>
              <c:numCache>
                <c:formatCode>###0%</c:formatCode>
                <c:ptCount val="2"/>
                <c:pt idx="0">
                  <c:v>0.30877068753813097</c:v>
                </c:pt>
                <c:pt idx="1">
                  <c:v>0.69122931246186481</c:v>
                </c:pt>
              </c:numCache>
            </c:numRef>
          </c:val>
          <c:extLst>
            <c:ext xmlns:c16="http://schemas.microsoft.com/office/drawing/2014/chart" uri="{C3380CC4-5D6E-409C-BE32-E72D297353CC}">
              <c16:uniqueId val="{00000007-F7A9-49C7-94FD-5A548C1299A2}"/>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7A9-49C7-94FD-5A548C1299A2}"/>
                </c:ext>
              </c:extLst>
            </c:dLbl>
            <c:dLbl>
              <c:idx val="1"/>
              <c:layout>
                <c:manualLayout>
                  <c:x val="-1.1574074074074073E-3"/>
                  <c:y val="-8.64627280965060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F7A9-49C7-94FD-5A548C1299A2}"/>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7A9-49C7-94FD-5A548C1299A2}"/>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Blad1!$C$2:$C$3</c:f>
              <c:numCache>
                <c:formatCode>###0%</c:formatCode>
                <c:ptCount val="2"/>
                <c:pt idx="0">
                  <c:v>0.2779841320933582</c:v>
                </c:pt>
                <c:pt idx="1">
                  <c:v>0.72201586790665429</c:v>
                </c:pt>
              </c:numCache>
            </c:numRef>
          </c:val>
          <c:extLst>
            <c:ext xmlns:c16="http://schemas.microsoft.com/office/drawing/2014/chart" uri="{C3380CC4-5D6E-409C-BE32-E72D297353CC}">
              <c16:uniqueId val="{0000000B-F7A9-49C7-94FD-5A548C1299A2}"/>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7A9-49C7-94FD-5A548C1299A2}"/>
                </c:ext>
              </c:extLst>
            </c:dLbl>
            <c:dLbl>
              <c:idx val="1"/>
              <c:layout>
                <c:manualLayout>
                  <c:x val="0"/>
                  <c:y val="1.4334431024188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7A9-49C7-94FD-5A548C1299A2}"/>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7A9-49C7-94FD-5A548C1299A2}"/>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404040"/>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Blad1!$D$2:$D$3</c:f>
              <c:numCache>
                <c:formatCode>###0%</c:formatCode>
                <c:ptCount val="2"/>
                <c:pt idx="0">
                  <c:v>0.25587334617652913</c:v>
                </c:pt>
                <c:pt idx="1">
                  <c:v>0.74412665382346943</c:v>
                </c:pt>
              </c:numCache>
            </c:numRef>
          </c:val>
          <c:extLst>
            <c:ext xmlns:c16="http://schemas.microsoft.com/office/drawing/2014/chart" uri="{C3380CC4-5D6E-409C-BE32-E72D297353CC}">
              <c16:uniqueId val="{00000010-F7A9-49C7-94FD-5A548C1299A2}"/>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7A9-49C7-94FD-5A548C1299A2}"/>
                </c:ext>
              </c:extLst>
            </c:dLbl>
            <c:dLbl>
              <c:idx val="1"/>
              <c:layout>
                <c:manualLayout>
                  <c:x val="1.1574074074074073E-3"/>
                  <c:y val="-1.81730584408608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7A9-49C7-94FD-5A548C1299A2}"/>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7A9-49C7-94FD-5A548C1299A2}"/>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7A9-49C7-94FD-5A548C1299A2}"/>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7A9-49C7-94FD-5A548C1299A2}"/>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Blad1!$E$2:$E$3</c:f>
              <c:numCache>
                <c:formatCode>###0%</c:formatCode>
                <c:ptCount val="2"/>
                <c:pt idx="0">
                  <c:v>0.33095681098264429</c:v>
                </c:pt>
                <c:pt idx="1">
                  <c:v>0.66904318901736493</c:v>
                </c:pt>
              </c:numCache>
            </c:numRef>
          </c:val>
          <c:extLst>
            <c:ext xmlns:c16="http://schemas.microsoft.com/office/drawing/2014/chart" uri="{C3380CC4-5D6E-409C-BE32-E72D297353CC}">
              <c16:uniqueId val="{00000017-F7A9-49C7-94FD-5A548C1299A2}"/>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4.2437781360066642E-17"/>
                  <c:y val="-2.305672749240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F7A9-49C7-94FD-5A548C1299A2}"/>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F7A9-49C7-94FD-5A548C1299A2}"/>
                </c:ext>
              </c:extLst>
            </c:dLbl>
            <c:dLbl>
              <c:idx val="2"/>
              <c:layout>
                <c:manualLayout>
                  <c:x val="2.3148148148148572E-3"/>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7A9-49C7-94FD-5A548C1299A2}"/>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7A9-49C7-94FD-5A548C1299A2}"/>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7A9-49C7-94FD-5A548C1299A2}"/>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7A9-49C7-94FD-5A548C1299A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Blad1!$A$2:$A$3</c:f>
              <c:strCache>
                <c:ptCount val="2"/>
                <c:pt idx="0">
                  <c:v>0-10</c:v>
                </c:pt>
                <c:pt idx="1">
                  <c:v>&gt;10</c:v>
                </c:pt>
              </c:strCache>
            </c:strRef>
          </c:cat>
          <c:val>
            <c:numRef>
              <c:f>Blad1!$F$2:$F$3</c:f>
              <c:numCache>
                <c:formatCode>###0%</c:formatCode>
                <c:ptCount val="2"/>
                <c:pt idx="0">
                  <c:v>0.25840880287554524</c:v>
                </c:pt>
                <c:pt idx="1">
                  <c:v>0.74159119712446497</c:v>
                </c:pt>
              </c:numCache>
            </c:numRef>
          </c:val>
          <c:extLst>
            <c:ext xmlns:c16="http://schemas.microsoft.com/office/drawing/2014/chart" uri="{C3380CC4-5D6E-409C-BE32-E72D297353CC}">
              <c16:uniqueId val="{0000001D-F7A9-49C7-94FD-5A548C1299A2}"/>
            </c:ext>
          </c:extLst>
        </c:ser>
        <c:ser>
          <c:idx val="15"/>
          <c:order val="5"/>
          <c:tx>
            <c:strRef>
              <c:f>Blad1!$G$1</c:f>
              <c:strCache>
                <c:ptCount val="1"/>
                <c:pt idx="0">
                  <c:v>TOTAAL 2023</c:v>
                </c:pt>
              </c:strCache>
            </c:strRef>
          </c:tx>
          <c:spPr>
            <a:solidFill>
              <a:schemeClr val="tx1"/>
            </a:solidFill>
            <a:ln w="25400">
              <a:noFill/>
            </a:ln>
            <a:effectLst/>
          </c:spPr>
          <c:invertIfNegative val="0"/>
          <c:dLbls>
            <c:dLbl>
              <c:idx val="1"/>
              <c:layout>
                <c:manualLayout>
                  <c:x val="1.1574074074074073E-3"/>
                  <c:y val="-2.882090936550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F7A9-49C7-94FD-5A548C1299A2}"/>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Blad1!$G$2:$G$3</c:f>
              <c:numCache>
                <c:formatCode>###0%</c:formatCode>
                <c:ptCount val="2"/>
                <c:pt idx="0">
                  <c:v>0.28150148509150436</c:v>
                </c:pt>
                <c:pt idx="1">
                  <c:v>0.71849851490845973</c:v>
                </c:pt>
              </c:numCache>
            </c:numRef>
          </c:cat>
          <c:val>
            <c:numRef>
              <c:f>Blad1!$G$2:$G$3</c:f>
              <c:numCache>
                <c:formatCode>###0%</c:formatCode>
                <c:ptCount val="2"/>
                <c:pt idx="0">
                  <c:v>0.28150148509150436</c:v>
                </c:pt>
                <c:pt idx="1">
                  <c:v>0.71849851490845973</c:v>
                </c:pt>
              </c:numCache>
            </c:numRef>
          </c:val>
          <c:extLst>
            <c:ext xmlns:c16="http://schemas.microsoft.com/office/drawing/2014/chart" uri="{C3380CC4-5D6E-409C-BE32-E72D297353CC}">
              <c16:uniqueId val="{0000001E-F7A9-49C7-94FD-5A548C1299A2}"/>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x"/>
            <c:size val="10"/>
            <c:spPr>
              <a:noFill/>
              <a:ln w="9525">
                <a:solidFill>
                  <a:schemeClr val="bg1">
                    <a:lumMod val="50000"/>
                  </a:schemeClr>
                </a:solidFill>
              </a:ln>
              <a:effectLst/>
            </c:spPr>
          </c:marker>
          <c:xVal>
            <c:numRef>
              <c:f>Blad1!$H$2:$H$3</c:f>
              <c:numCache>
                <c:formatCode>General</c:formatCode>
                <c:ptCount val="2"/>
              </c:numCache>
            </c:numRef>
          </c:xVal>
          <c:yVal>
            <c:numRef>
              <c:f>Blad1!$N$2:$N$3</c:f>
              <c:numCache>
                <c:formatCode>###0.0%</c:formatCode>
                <c:ptCount val="2"/>
                <c:pt idx="0">
                  <c:v>0.24199999999999999</c:v>
                </c:pt>
                <c:pt idx="1">
                  <c:v>0.75800000000000001</c:v>
                </c:pt>
              </c:numCache>
            </c:numRef>
          </c:yVal>
          <c:smooth val="0"/>
          <c:extLst>
            <c:ext xmlns:c16="http://schemas.microsoft.com/office/drawing/2014/chart" uri="{C3380CC4-5D6E-409C-BE32-E72D297353CC}">
              <c16:uniqueId val="{0000001F-F7A9-49C7-94FD-5A548C1299A2}"/>
            </c:ext>
          </c:extLst>
        </c:ser>
        <c:ser>
          <c:idx val="8"/>
          <c:order val="12"/>
          <c:tx>
            <c:strRef>
              <c:f>Blad1!$O$1</c:f>
              <c:strCache>
                <c:ptCount val="1"/>
                <c:pt idx="0">
                  <c:v>GENT 2021</c:v>
                </c:pt>
              </c:strCache>
            </c:strRef>
          </c:tx>
          <c:spPr>
            <a:ln w="25400" cap="rnd">
              <a:noFill/>
              <a:round/>
            </a:ln>
            <a:effectLst/>
          </c:spPr>
          <c:marker>
            <c:symbol val="x"/>
            <c:size val="10"/>
            <c:spPr>
              <a:noFill/>
              <a:ln w="9525">
                <a:solidFill>
                  <a:schemeClr val="bg1">
                    <a:lumMod val="50000"/>
                  </a:schemeClr>
                </a:solidFill>
              </a:ln>
              <a:effectLst/>
            </c:spPr>
          </c:marker>
          <c:xVal>
            <c:numRef>
              <c:f>Blad1!$I$2:$I$3</c:f>
              <c:numCache>
                <c:formatCode>General</c:formatCode>
                <c:ptCount val="2"/>
              </c:numCache>
            </c:numRef>
          </c:xVal>
          <c:yVal>
            <c:numRef>
              <c:f>Blad1!$O$2:$O$3</c:f>
              <c:numCache>
                <c:formatCode>###0.0%</c:formatCode>
                <c:ptCount val="2"/>
                <c:pt idx="0">
                  <c:v>0.21</c:v>
                </c:pt>
                <c:pt idx="1">
                  <c:v>0.79</c:v>
                </c:pt>
              </c:numCache>
            </c:numRef>
          </c:yVal>
          <c:smooth val="0"/>
          <c:extLst>
            <c:ext xmlns:c16="http://schemas.microsoft.com/office/drawing/2014/chart" uri="{C3380CC4-5D6E-409C-BE32-E72D297353CC}">
              <c16:uniqueId val="{00000020-F7A9-49C7-94FD-5A548C1299A2}"/>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Blad1!$J$2:$J$3</c:f>
              <c:numCache>
                <c:formatCode>General</c:formatCode>
                <c:ptCount val="2"/>
              </c:numCache>
            </c:numRef>
          </c:xVal>
          <c:yVal>
            <c:numRef>
              <c:f>Blad1!$P$2:$P$3</c:f>
              <c:numCache>
                <c:formatCode>###0.0%</c:formatCode>
                <c:ptCount val="2"/>
                <c:pt idx="0">
                  <c:v>0.26900000000000002</c:v>
                </c:pt>
                <c:pt idx="1">
                  <c:v>0.73099999999999998</c:v>
                </c:pt>
              </c:numCache>
            </c:numRef>
          </c:yVal>
          <c:smooth val="0"/>
          <c:extLst>
            <c:ext xmlns:c16="http://schemas.microsoft.com/office/drawing/2014/chart" uri="{C3380CC4-5D6E-409C-BE32-E72D297353CC}">
              <c16:uniqueId val="{00000021-F7A9-49C7-94FD-5A548C1299A2}"/>
            </c:ext>
          </c:extLst>
        </c:ser>
        <c:ser>
          <c:idx val="12"/>
          <c:order val="14"/>
          <c:tx>
            <c:strRef>
              <c:f>Blad1!$Q$1</c:f>
              <c:strCache>
                <c:ptCount val="1"/>
                <c:pt idx="0">
                  <c:v>MECHELEN 2021</c:v>
                </c:pt>
              </c:strCache>
            </c:strRef>
          </c:tx>
          <c:spPr>
            <a:ln w="25400" cap="rnd">
              <a:noFill/>
              <a:round/>
            </a:ln>
            <a:effectLst/>
          </c:spPr>
          <c:marker>
            <c:symbol val="x"/>
            <c:size val="10"/>
            <c:spPr>
              <a:noFill/>
              <a:ln w="9525">
                <a:solidFill>
                  <a:schemeClr val="bg1">
                    <a:lumMod val="50000"/>
                  </a:schemeClr>
                </a:solidFill>
              </a:ln>
              <a:effectLst/>
            </c:spPr>
          </c:marker>
          <c:xVal>
            <c:numRef>
              <c:f>Blad1!$K$2:$K$3</c:f>
              <c:numCache>
                <c:formatCode>General</c:formatCode>
                <c:ptCount val="2"/>
              </c:numCache>
            </c:numRef>
          </c:xVal>
          <c:yVal>
            <c:numRef>
              <c:f>Blad1!$Q$2:$Q$3</c:f>
              <c:numCache>
                <c:formatCode>###0.0%</c:formatCode>
                <c:ptCount val="2"/>
                <c:pt idx="0">
                  <c:v>0.21</c:v>
                </c:pt>
                <c:pt idx="1">
                  <c:v>0.79</c:v>
                </c:pt>
              </c:numCache>
            </c:numRef>
          </c:yVal>
          <c:smooth val="0"/>
          <c:extLst>
            <c:ext xmlns:c16="http://schemas.microsoft.com/office/drawing/2014/chart" uri="{C3380CC4-5D6E-409C-BE32-E72D297353CC}">
              <c16:uniqueId val="{00000022-F7A9-49C7-94FD-5A548C1299A2}"/>
            </c:ext>
          </c:extLst>
        </c:ser>
        <c:ser>
          <c:idx val="14"/>
          <c:order val="15"/>
          <c:tx>
            <c:strRef>
              <c:f>Blad1!$R$1</c:f>
              <c:strCache>
                <c:ptCount val="1"/>
                <c:pt idx="0">
                  <c:v>BRUGGE 2021</c:v>
                </c:pt>
              </c:strCache>
            </c:strRef>
          </c:tx>
          <c:spPr>
            <a:ln w="25400" cap="rnd">
              <a:noFill/>
              <a:round/>
            </a:ln>
            <a:effectLst/>
          </c:spPr>
          <c:marker>
            <c:symbol val="x"/>
            <c:size val="10"/>
            <c:spPr>
              <a:noFill/>
              <a:ln w="9525">
                <a:solidFill>
                  <a:schemeClr val="bg1">
                    <a:lumMod val="50000"/>
                  </a:schemeClr>
                </a:solidFill>
              </a:ln>
              <a:effectLst/>
            </c:spPr>
          </c:marker>
          <c:xVal>
            <c:numRef>
              <c:f>Blad1!$L$2:$L$3</c:f>
              <c:numCache>
                <c:formatCode>General</c:formatCode>
                <c:ptCount val="2"/>
              </c:numCache>
            </c:numRef>
          </c:xVal>
          <c:yVal>
            <c:numRef>
              <c:f>Blad1!$R$2:$R$3</c:f>
              <c:numCache>
                <c:formatCode>###0.0%</c:formatCode>
                <c:ptCount val="2"/>
                <c:pt idx="0">
                  <c:v>0.185</c:v>
                </c:pt>
                <c:pt idx="1">
                  <c:v>0.81499999999999995</c:v>
                </c:pt>
              </c:numCache>
            </c:numRef>
          </c:yVal>
          <c:smooth val="0"/>
          <c:extLst>
            <c:ext xmlns:c16="http://schemas.microsoft.com/office/drawing/2014/chart" uri="{C3380CC4-5D6E-409C-BE32-E72D297353CC}">
              <c16:uniqueId val="{00000023-F7A9-49C7-94FD-5A548C1299A2}"/>
            </c:ext>
          </c:extLst>
        </c:ser>
        <c:ser>
          <c:idx val="16"/>
          <c:order val="16"/>
          <c:tx>
            <c:strRef>
              <c:f>Blad1!$S$1</c:f>
              <c:strCache>
                <c:ptCount val="1"/>
                <c:pt idx="0">
                  <c:v>TOTAAL 2021</c:v>
                </c:pt>
              </c:strCache>
            </c:strRef>
          </c:tx>
          <c:spPr>
            <a:ln w="25400" cap="rnd">
              <a:noFill/>
              <a:round/>
            </a:ln>
            <a:effectLst/>
          </c:spPr>
          <c:marker>
            <c:symbol val="x"/>
            <c:size val="10"/>
            <c:spPr>
              <a:noFill/>
              <a:ln w="9525">
                <a:solidFill>
                  <a:schemeClr val="bg1">
                    <a:lumMod val="50000"/>
                  </a:schemeClr>
                </a:solidFill>
              </a:ln>
              <a:effectLst/>
            </c:spPr>
          </c:marker>
          <c:xVal>
            <c:numRef>
              <c:f>Blad1!$M$2:$M$3</c:f>
              <c:numCache>
                <c:formatCode>General</c:formatCode>
                <c:ptCount val="2"/>
              </c:numCache>
            </c:numRef>
          </c:xVal>
          <c:yVal>
            <c:numRef>
              <c:f>Blad1!$S$2:$S$3</c:f>
              <c:numCache>
                <c:formatCode>###0.0%</c:formatCode>
                <c:ptCount val="2"/>
                <c:pt idx="0">
                  <c:v>0.222</c:v>
                </c:pt>
                <c:pt idx="1">
                  <c:v>0.77800000000000002</c:v>
                </c:pt>
              </c:numCache>
            </c:numRef>
          </c:yVal>
          <c:smooth val="0"/>
          <c:extLst>
            <c:ext xmlns:c16="http://schemas.microsoft.com/office/drawing/2014/chart" uri="{C3380CC4-5D6E-409C-BE32-E72D297353CC}">
              <c16:uniqueId val="{00000024-F7A9-49C7-94FD-5A548C1299A2}"/>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F7A9-49C7-94FD-5A548C1299A2}"/>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F7A9-49C7-94FD-5A548C1299A2}"/>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F7A9-49C7-94FD-5A548C1299A2}"/>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F7A9-49C7-94FD-5A548C1299A2}"/>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F7A9-49C7-94FD-5A548C1299A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Blad1!$A$2:$A$3</c15:sqref>
                        </c15:formulaRef>
                      </c:ext>
                    </c:extLst>
                    <c:strCache>
                      <c:ptCount val="2"/>
                      <c:pt idx="0">
                        <c:v>0-10</c:v>
                      </c:pt>
                      <c:pt idx="1">
                        <c:v>&gt;10</c:v>
                      </c:pt>
                    </c:strCache>
                  </c:strRef>
                </c:xVal>
                <c:yVal>
                  <c:numRef>
                    <c:extLst>
                      <c:ext uri="{02D57815-91ED-43cb-92C2-25804820EDAC}">
                        <c15:formulaRef>
                          <c15:sqref>Blad1!$H$2:$H$3</c15:sqref>
                        </c15:formulaRef>
                      </c:ext>
                    </c:extLst>
                    <c:numCache>
                      <c:formatCode>General</c:formatCode>
                      <c:ptCount val="2"/>
                    </c:numCache>
                  </c:numRef>
                </c:yVal>
                <c:smooth val="0"/>
                <c:extLst>
                  <c:ext xmlns:c16="http://schemas.microsoft.com/office/drawing/2014/chart" uri="{C3380CC4-5D6E-409C-BE32-E72D297353CC}">
                    <c16:uniqueId val="{0000002A-F7A9-49C7-94FD-5A548C1299A2}"/>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F7A9-49C7-94FD-5A548C1299A2}"/>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F7A9-49C7-94FD-5A548C1299A2}"/>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F7A9-49C7-94FD-5A548C1299A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0-10</c:v>
                      </c:pt>
                      <c:pt idx="1">
                        <c:v>&gt;10</c:v>
                      </c:pt>
                    </c:strCache>
                  </c:strRef>
                </c:xVal>
                <c:yVal>
                  <c:numRef>
                    <c:extLst xmlns:c15="http://schemas.microsoft.com/office/drawing/2012/chart">
                      <c:ext xmlns:c15="http://schemas.microsoft.com/office/drawing/2012/chart" uri="{02D57815-91ED-43cb-92C2-25804820EDAC}">
                        <c15:formulaRef>
                          <c15:sqref>Blad1!$I$2:$I$3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2E-F7A9-49C7-94FD-5A548C1299A2}"/>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F7A9-49C7-94FD-5A548C1299A2}"/>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F7A9-49C7-94FD-5A548C1299A2}"/>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F7A9-49C7-94FD-5A548C1299A2}"/>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F7A9-49C7-94FD-5A548C1299A2}"/>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F7A9-49C7-94FD-5A548C1299A2}"/>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F7A9-49C7-94FD-5A548C1299A2}"/>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Blad1!$A$2:$A$3</c15:sqref>
                        </c15:formulaRef>
                      </c:ext>
                    </c:extLst>
                    <c:strCache>
                      <c:ptCount val="2"/>
                      <c:pt idx="0">
                        <c:v>0-10</c:v>
                      </c:pt>
                      <c:pt idx="1">
                        <c:v>&gt;10</c:v>
                      </c:pt>
                    </c:strCache>
                  </c:strRef>
                </c:xVal>
                <c:yVal>
                  <c:numRef>
                    <c:extLst xmlns:c15="http://schemas.microsoft.com/office/drawing/2012/chart">
                      <c:ext xmlns:c15="http://schemas.microsoft.com/office/drawing/2012/chart" uri="{02D57815-91ED-43cb-92C2-25804820EDAC}">
                        <c15:formulaRef>
                          <c15:sqref>Blad1!$J$2:$J$3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5-F7A9-49C7-94FD-5A548C1299A2}"/>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0-10</c:v>
                      </c:pt>
                      <c:pt idx="1">
                        <c:v>&gt;10</c:v>
                      </c:pt>
                    </c:strCache>
                  </c:strRef>
                </c:xVal>
                <c:yVal>
                  <c:numRef>
                    <c:extLst xmlns:c15="http://schemas.microsoft.com/office/drawing/2012/chart">
                      <c:ext xmlns:c15="http://schemas.microsoft.com/office/drawing/2012/chart" uri="{02D57815-91ED-43cb-92C2-25804820EDAC}">
                        <c15:formulaRef>
                          <c15:sqref>Blad1!$K$2:$K$3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6-F7A9-49C7-94FD-5A548C1299A2}"/>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Blad1!$A$2:$A$3</c15:sqref>
                        </c15:formulaRef>
                      </c:ext>
                    </c:extLst>
                    <c:strCache>
                      <c:ptCount val="2"/>
                      <c:pt idx="0">
                        <c:v>0-10</c:v>
                      </c:pt>
                      <c:pt idx="1">
                        <c:v>&gt;10</c:v>
                      </c:pt>
                    </c:strCache>
                  </c:strRef>
                </c:xVal>
                <c:yVal>
                  <c:numRef>
                    <c:extLst xmlns:c15="http://schemas.microsoft.com/office/drawing/2012/chart">
                      <c:ext xmlns:c15="http://schemas.microsoft.com/office/drawing/2012/chart" uri="{02D57815-91ED-43cb-92C2-25804820EDAC}">
                        <c15:formulaRef>
                          <c15:sqref>Blad1!$L$2:$L$3</c15:sqref>
                        </c15:formulaRef>
                      </c:ext>
                    </c:extLst>
                    <c:numCache>
                      <c:formatCode>General</c:formatCode>
                      <c:ptCount val="2"/>
                    </c:numCache>
                  </c:numRef>
                </c:yVal>
                <c:smooth val="0"/>
                <c:extLst xmlns:c15="http://schemas.microsoft.com/office/drawing/2012/chart">
                  <c:ext xmlns:c16="http://schemas.microsoft.com/office/drawing/2014/chart" uri="{C3380CC4-5D6E-409C-BE32-E72D297353CC}">
                    <c16:uniqueId val="{00000037-F7A9-49C7-94FD-5A548C1299A2}"/>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3.034138253675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A2-47D6-B07A-F0923D5239FF}"/>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A2-47D6-B07A-F0923D5239FF}"/>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A2-47D6-B07A-F0923D5239FF}"/>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A2-47D6-B07A-F0923D5239FF}"/>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DA2-47D6-B07A-F0923D5239FF}"/>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A2-47D6-B07A-F0923D5239FF}"/>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Nooit</c:v>
                </c:pt>
                <c:pt idx="1">
                  <c:v>Minder dan 1x per jaar</c:v>
                </c:pt>
                <c:pt idx="2">
                  <c:v>1x per jaar</c:v>
                </c:pt>
                <c:pt idx="3">
                  <c:v>2x per jaar</c:v>
                </c:pt>
                <c:pt idx="4">
                  <c:v>3x per jaar of meer</c:v>
                </c:pt>
              </c:strCache>
            </c:strRef>
          </c:cat>
          <c:val>
            <c:numRef>
              <c:f>Blad1!$B$2:$B$6</c:f>
              <c:numCache>
                <c:formatCode>###0%</c:formatCode>
                <c:ptCount val="5"/>
                <c:pt idx="0">
                  <c:v>6.2541501862171278E-2</c:v>
                </c:pt>
                <c:pt idx="1">
                  <c:v>0.13888327511043291</c:v>
                </c:pt>
                <c:pt idx="2">
                  <c:v>0.15018621705113219</c:v>
                </c:pt>
                <c:pt idx="3">
                  <c:v>0.26649247914080504</c:v>
                </c:pt>
                <c:pt idx="4">
                  <c:v>0.38189652683546721</c:v>
                </c:pt>
              </c:numCache>
            </c:numRef>
          </c:val>
          <c:extLst>
            <c:ext xmlns:c16="http://schemas.microsoft.com/office/drawing/2014/chart" uri="{C3380CC4-5D6E-409C-BE32-E72D297353CC}">
              <c16:uniqueId val="{00000007-CDA2-47D6-B07A-F0923D5239FF}"/>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329E-3"/>
                  <c:y val="3.49050714134466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DA2-47D6-B07A-F0923D5239FF}"/>
                </c:ext>
              </c:extLst>
            </c:dLbl>
            <c:dLbl>
              <c:idx val="2"/>
              <c:layout>
                <c:manualLayout>
                  <c:x val="-4.6296296296296294E-3"/>
                  <c:y val="-7.5223991315779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A2-47D6-B07A-F0923D5239FF}"/>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Nooit</c:v>
                </c:pt>
                <c:pt idx="1">
                  <c:v>Minder dan 1x per jaar</c:v>
                </c:pt>
                <c:pt idx="2">
                  <c:v>1x per jaar</c:v>
                </c:pt>
                <c:pt idx="3">
                  <c:v>2x per jaar</c:v>
                </c:pt>
                <c:pt idx="4">
                  <c:v>3x per jaar of meer</c:v>
                </c:pt>
              </c:strCache>
            </c:strRef>
          </c:cat>
          <c:val>
            <c:numRef>
              <c:f>Blad1!$C$2:$C$6</c:f>
              <c:numCache>
                <c:formatCode>###0%</c:formatCode>
                <c:ptCount val="5"/>
                <c:pt idx="0">
                  <c:v>5.3503344685847318E-2</c:v>
                </c:pt>
                <c:pt idx="1">
                  <c:v>8.6073951269498558E-2</c:v>
                </c:pt>
                <c:pt idx="2">
                  <c:v>0.15523255528687968</c:v>
                </c:pt>
                <c:pt idx="3">
                  <c:v>0.2962765173580959</c:v>
                </c:pt>
                <c:pt idx="4">
                  <c:v>0.40891363139970138</c:v>
                </c:pt>
              </c:numCache>
            </c:numRef>
          </c:val>
          <c:extLst>
            <c:ext xmlns:c16="http://schemas.microsoft.com/office/drawing/2014/chart" uri="{C3380CC4-5D6E-409C-BE32-E72D297353CC}">
              <c16:uniqueId val="{0000000B-CDA2-47D6-B07A-F0923D5239FF}"/>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286E-3"/>
                  <c:y val="-3.4806028496833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DA2-47D6-B07A-F0923D5239FF}"/>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DA2-47D6-B07A-F0923D5239FF}"/>
                </c:ext>
              </c:extLst>
            </c:dLbl>
            <c:dLbl>
              <c:idx val="2"/>
              <c:layout>
                <c:manualLayout>
                  <c:x val="2.3148148148148147E-3"/>
                  <c:y val="-7.7269481631670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DA2-47D6-B07A-F0923D5239FF}"/>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Nooit</c:v>
                </c:pt>
                <c:pt idx="1">
                  <c:v>Minder dan 1x per jaar</c:v>
                </c:pt>
                <c:pt idx="2">
                  <c:v>1x per jaar</c:v>
                </c:pt>
                <c:pt idx="3">
                  <c:v>2x per jaar</c:v>
                </c:pt>
                <c:pt idx="4">
                  <c:v>3x per jaar of meer</c:v>
                </c:pt>
              </c:strCache>
            </c:strRef>
          </c:cat>
          <c:val>
            <c:numRef>
              <c:f>Blad1!$D$2:$D$6</c:f>
              <c:numCache>
                <c:formatCode>###0%</c:formatCode>
                <c:ptCount val="5"/>
                <c:pt idx="0">
                  <c:v>3.061263171797049E-2</c:v>
                </c:pt>
                <c:pt idx="1">
                  <c:v>7.6200533635485818E-2</c:v>
                </c:pt>
                <c:pt idx="2">
                  <c:v>0.15285853889977646</c:v>
                </c:pt>
                <c:pt idx="3">
                  <c:v>0.28195357360094597</c:v>
                </c:pt>
                <c:pt idx="4">
                  <c:v>0.45837472214580849</c:v>
                </c:pt>
              </c:numCache>
            </c:numRef>
          </c:val>
          <c:extLst>
            <c:ext xmlns:c16="http://schemas.microsoft.com/office/drawing/2014/chart" uri="{C3380CC4-5D6E-409C-BE32-E72D297353CC}">
              <c16:uniqueId val="{00000010-CDA2-47D6-B07A-F0923D5239FF}"/>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0"/>
                  <c:y val="1.22128036095579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DA2-47D6-B07A-F0923D5239FF}"/>
                </c:ext>
              </c:extLst>
            </c:dLbl>
            <c:dLbl>
              <c:idx val="1"/>
              <c:layout>
                <c:manualLayout>
                  <c:x val="-6.9444444444444441E-3"/>
                  <c:y val="-9.7350583731437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DA2-47D6-B07A-F0923D5239FF}"/>
                </c:ext>
              </c:extLst>
            </c:dLbl>
            <c:dLbl>
              <c:idx val="2"/>
              <c:layout>
                <c:manualLayout>
                  <c:x val="-3.472222222222222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DA2-47D6-B07A-F0923D5239FF}"/>
                </c:ext>
              </c:extLst>
            </c:dLbl>
            <c:dLbl>
              <c:idx val="4"/>
              <c:layout>
                <c:manualLayout>
                  <c:x val="3.4722222222220525E-3"/>
                  <c:y val="3.87085237045166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DA2-47D6-B07A-F0923D5239FF}"/>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DA2-47D6-B07A-F0923D5239FF}"/>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Nooit</c:v>
                </c:pt>
                <c:pt idx="1">
                  <c:v>Minder dan 1x per jaar</c:v>
                </c:pt>
                <c:pt idx="2">
                  <c:v>1x per jaar</c:v>
                </c:pt>
                <c:pt idx="3">
                  <c:v>2x per jaar</c:v>
                </c:pt>
                <c:pt idx="4">
                  <c:v>3x per jaar of meer</c:v>
                </c:pt>
              </c:strCache>
            </c:strRef>
          </c:cat>
          <c:val>
            <c:numRef>
              <c:f>Blad1!$E$2:$E$6</c:f>
              <c:numCache>
                <c:formatCode>###0%</c:formatCode>
                <c:ptCount val="5"/>
                <c:pt idx="0">
                  <c:v>3.1931395114410697E-2</c:v>
                </c:pt>
                <c:pt idx="1">
                  <c:v>6.5277014379783255E-2</c:v>
                </c:pt>
                <c:pt idx="2">
                  <c:v>0.18402853880081005</c:v>
                </c:pt>
                <c:pt idx="3">
                  <c:v>0.23646515982811395</c:v>
                </c:pt>
                <c:pt idx="4">
                  <c:v>0.48229789187689109</c:v>
                </c:pt>
              </c:numCache>
            </c:numRef>
          </c:val>
          <c:extLst>
            <c:ext xmlns:c16="http://schemas.microsoft.com/office/drawing/2014/chart" uri="{C3380CC4-5D6E-409C-BE32-E72D297353CC}">
              <c16:uniqueId val="{00000017-CDA2-47D6-B07A-F0923D5239FF}"/>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2.3148148148148147E-3"/>
                  <c:y val="-2.8820909365502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DA2-47D6-B07A-F0923D5239FF}"/>
                </c:ext>
              </c:extLst>
            </c:dLbl>
            <c:dLbl>
              <c:idx val="2"/>
              <c:layout>
                <c:manualLayout>
                  <c:x val="-2.3148148148148147E-3"/>
                  <c:y val="9.33071267300772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DA2-47D6-B07A-F0923D5239FF}"/>
                </c:ext>
              </c:extLst>
            </c:dLbl>
            <c:dLbl>
              <c:idx val="4"/>
              <c:layout>
                <c:manualLayout>
                  <c:x val="0"/>
                  <c:y val="-5.85886869051587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DA2-47D6-B07A-F0923D5239FF}"/>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DA2-47D6-B07A-F0923D5239FF}"/>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DA2-47D6-B07A-F0923D5239F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Nooit</c:v>
                </c:pt>
                <c:pt idx="1">
                  <c:v>Minder dan 1x per jaar</c:v>
                </c:pt>
                <c:pt idx="2">
                  <c:v>1x per jaar</c:v>
                </c:pt>
                <c:pt idx="3">
                  <c:v>2x per jaar</c:v>
                </c:pt>
                <c:pt idx="4">
                  <c:v>3x per jaar of meer</c:v>
                </c:pt>
              </c:strCache>
            </c:strRef>
          </c:cat>
          <c:val>
            <c:numRef>
              <c:f>Blad1!$F$2:$F$6</c:f>
              <c:numCache>
                <c:formatCode>###0%</c:formatCode>
                <c:ptCount val="5"/>
                <c:pt idx="0">
                  <c:v>5.3913480450003194E-2</c:v>
                </c:pt>
                <c:pt idx="1">
                  <c:v>8.7410082425103702E-2</c:v>
                </c:pt>
                <c:pt idx="2">
                  <c:v>0.18084138435193889</c:v>
                </c:pt>
                <c:pt idx="3">
                  <c:v>0.29223761902954459</c:v>
                </c:pt>
                <c:pt idx="4">
                  <c:v>0.38559743374343391</c:v>
                </c:pt>
              </c:numCache>
            </c:numRef>
          </c:val>
          <c:extLst>
            <c:ext xmlns:c16="http://schemas.microsoft.com/office/drawing/2014/chart" uri="{C3380CC4-5D6E-409C-BE32-E72D297353CC}">
              <c16:uniqueId val="{0000001D-CDA2-47D6-B07A-F0923D5239FF}"/>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1.157407407407386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A5-4A04-8B86-9B3139BE15DF}"/>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Blad1!$G$2:$G$6</c:f>
              <c:numCache>
                <c:formatCode>###0%</c:formatCode>
                <c:ptCount val="5"/>
                <c:pt idx="0">
                  <c:v>4.9622984723401091E-2</c:v>
                </c:pt>
                <c:pt idx="1">
                  <c:v>9.2777028851910082E-2</c:v>
                </c:pt>
                <c:pt idx="2">
                  <c:v>0.16518693882229621</c:v>
                </c:pt>
                <c:pt idx="3">
                  <c:v>0.2800081556011717</c:v>
                </c:pt>
                <c:pt idx="4">
                  <c:v>0.41240489200120001</c:v>
                </c:pt>
              </c:numCache>
            </c:numRef>
          </c:cat>
          <c:val>
            <c:numRef>
              <c:f>Blad1!$G$2:$G$6</c:f>
              <c:numCache>
                <c:formatCode>###0%</c:formatCode>
                <c:ptCount val="5"/>
                <c:pt idx="0">
                  <c:v>4.9622984723401091E-2</c:v>
                </c:pt>
                <c:pt idx="1">
                  <c:v>9.2777028851910082E-2</c:v>
                </c:pt>
                <c:pt idx="2">
                  <c:v>0.16518693882229621</c:v>
                </c:pt>
                <c:pt idx="3">
                  <c:v>0.2800081556011717</c:v>
                </c:pt>
                <c:pt idx="4">
                  <c:v>0.41240489200120001</c:v>
                </c:pt>
              </c:numCache>
            </c:numRef>
          </c:val>
          <c:extLst>
            <c:ext xmlns:c16="http://schemas.microsoft.com/office/drawing/2014/chart" uri="{C3380CC4-5D6E-409C-BE32-E72D297353CC}">
              <c16:uniqueId val="{0000001E-CDA2-47D6-B07A-F0923D5239FF}"/>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General</c:formatCode>
                <c:ptCount val="5"/>
                <c:pt idx="2" formatCode="_(* #,##0.00_);_(* \(#,##0.00\);_(* &quot;-&quot;??_);_(@_)">
                  <c:v>2.66</c:v>
                </c:pt>
                <c:pt idx="4" formatCode="0.0">
                  <c:v>4.66</c:v>
                </c:pt>
              </c:numCache>
            </c:numRef>
          </c:xVal>
          <c:yVal>
            <c:numRef>
              <c:f>Blad1!$N$2:$N$6</c:f>
              <c:numCache>
                <c:formatCode>###0%</c:formatCode>
                <c:ptCount val="5"/>
                <c:pt idx="0">
                  <c:v>7.0000000000000007E-2</c:v>
                </c:pt>
                <c:pt idx="1">
                  <c:v>0.127</c:v>
                </c:pt>
                <c:pt idx="2">
                  <c:v>0.24399999999999999</c:v>
                </c:pt>
                <c:pt idx="3">
                  <c:v>0.24399999999999999</c:v>
                </c:pt>
                <c:pt idx="4">
                  <c:v>0.316</c:v>
                </c:pt>
              </c:numCache>
            </c:numRef>
          </c:yVal>
          <c:smooth val="0"/>
          <c:extLst>
            <c:ext xmlns:c16="http://schemas.microsoft.com/office/drawing/2014/chart" uri="{C3380CC4-5D6E-409C-BE32-E72D297353CC}">
              <c16:uniqueId val="{0000001F-CDA2-47D6-B07A-F0923D5239FF}"/>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2">
                  <c:v>2.8</c:v>
                </c:pt>
                <c:pt idx="4" formatCode="0.0">
                  <c:v>4.8</c:v>
                </c:pt>
              </c:numCache>
            </c:numRef>
          </c:xVal>
          <c:yVal>
            <c:numRef>
              <c:f>Blad1!$O$2:$O$6</c:f>
              <c:numCache>
                <c:formatCode>###0%</c:formatCode>
                <c:ptCount val="5"/>
                <c:pt idx="0">
                  <c:v>8.4000000000000005E-2</c:v>
                </c:pt>
                <c:pt idx="1">
                  <c:v>0.114</c:v>
                </c:pt>
                <c:pt idx="2">
                  <c:v>0.21299999999999999</c:v>
                </c:pt>
                <c:pt idx="3">
                  <c:v>0.27800000000000002</c:v>
                </c:pt>
                <c:pt idx="4">
                  <c:v>0.312</c:v>
                </c:pt>
              </c:numCache>
            </c:numRef>
          </c:yVal>
          <c:smooth val="0"/>
          <c:extLst>
            <c:ext xmlns:c16="http://schemas.microsoft.com/office/drawing/2014/chart" uri="{C3380CC4-5D6E-409C-BE32-E72D297353CC}">
              <c16:uniqueId val="{00000020-CDA2-47D6-B07A-F0923D5239FF}"/>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pt idx="0">
                  <c:v>0.93</c:v>
                </c:pt>
                <c:pt idx="2">
                  <c:v>2.93</c:v>
                </c:pt>
                <c:pt idx="4" formatCode="0.0">
                  <c:v>4.93</c:v>
                </c:pt>
              </c:numCache>
            </c:numRef>
          </c:xVal>
          <c:yVal>
            <c:numRef>
              <c:f>Blad1!$P$2:$P$6</c:f>
              <c:numCache>
                <c:formatCode>###0%</c:formatCode>
                <c:ptCount val="5"/>
                <c:pt idx="0">
                  <c:v>7.6999999999999999E-2</c:v>
                </c:pt>
                <c:pt idx="1">
                  <c:v>0.122</c:v>
                </c:pt>
                <c:pt idx="2">
                  <c:v>0.23300000000000001</c:v>
                </c:pt>
                <c:pt idx="3">
                  <c:v>0.26700000000000002</c:v>
                </c:pt>
                <c:pt idx="4">
                  <c:v>0.30099999999999999</c:v>
                </c:pt>
              </c:numCache>
            </c:numRef>
          </c:yVal>
          <c:smooth val="0"/>
          <c:extLst>
            <c:ext xmlns:c16="http://schemas.microsoft.com/office/drawing/2014/chart" uri="{C3380CC4-5D6E-409C-BE32-E72D297353CC}">
              <c16:uniqueId val="{00000021-CDA2-47D6-B07A-F0923D5239FF}"/>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1">
                  <c:v>2.0699999999999998</c:v>
                </c:pt>
                <c:pt idx="4" formatCode="0.0">
                  <c:v>5.07</c:v>
                </c:pt>
              </c:numCache>
            </c:numRef>
          </c:xVal>
          <c:yVal>
            <c:numRef>
              <c:f>Blad1!$Q$2:$Q$6</c:f>
              <c:numCache>
                <c:formatCode>###0%</c:formatCode>
                <c:ptCount val="5"/>
                <c:pt idx="0">
                  <c:v>5.5999999999999987E-2</c:v>
                </c:pt>
                <c:pt idx="1">
                  <c:v>0.14699999999999999</c:v>
                </c:pt>
                <c:pt idx="2">
                  <c:v>0.21099999999999999</c:v>
                </c:pt>
                <c:pt idx="3">
                  <c:v>0.23599999999999999</c:v>
                </c:pt>
                <c:pt idx="4">
                  <c:v>0.34899999999999998</c:v>
                </c:pt>
              </c:numCache>
            </c:numRef>
          </c:yVal>
          <c:smooth val="0"/>
          <c:extLst>
            <c:ext xmlns:c16="http://schemas.microsoft.com/office/drawing/2014/chart" uri="{C3380CC4-5D6E-409C-BE32-E72D297353CC}">
              <c16:uniqueId val="{00000022-CDA2-47D6-B07A-F0923D5239FF}"/>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4" formatCode="0.0">
                  <c:v>5.2030000000000003</c:v>
                </c:pt>
              </c:numCache>
            </c:numRef>
          </c:xVal>
          <c:yVal>
            <c:numRef>
              <c:f>Blad1!$R$2:$R$6</c:f>
              <c:numCache>
                <c:formatCode>###0%</c:formatCode>
                <c:ptCount val="5"/>
                <c:pt idx="0">
                  <c:v>5.7000000000000002E-2</c:v>
                </c:pt>
                <c:pt idx="1">
                  <c:v>0.11</c:v>
                </c:pt>
                <c:pt idx="2">
                  <c:v>0.20100000000000001</c:v>
                </c:pt>
                <c:pt idx="3">
                  <c:v>0.30199999999999999</c:v>
                </c:pt>
                <c:pt idx="4">
                  <c:v>0.33100000000000002</c:v>
                </c:pt>
              </c:numCache>
            </c:numRef>
          </c:yVal>
          <c:smooth val="0"/>
          <c:extLst>
            <c:ext xmlns:c16="http://schemas.microsoft.com/office/drawing/2014/chart" uri="{C3380CC4-5D6E-409C-BE32-E72D297353CC}">
              <c16:uniqueId val="{00000023-CDA2-47D6-B07A-F0923D5239FF}"/>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General</c:formatCode>
                <c:ptCount val="5"/>
                <c:pt idx="2" formatCode="0.0">
                  <c:v>3.33</c:v>
                </c:pt>
                <c:pt idx="4" formatCode="0.0">
                  <c:v>5.34</c:v>
                </c:pt>
              </c:numCache>
            </c:numRef>
          </c:xVal>
          <c:yVal>
            <c:numRef>
              <c:f>Blad1!$S$2:$S$6</c:f>
              <c:numCache>
                <c:formatCode>###0%</c:formatCode>
                <c:ptCount val="5"/>
                <c:pt idx="0">
                  <c:v>7.0000000000000007E-2</c:v>
                </c:pt>
                <c:pt idx="1">
                  <c:v>0.122</c:v>
                </c:pt>
                <c:pt idx="2">
                  <c:v>0.221</c:v>
                </c:pt>
                <c:pt idx="3">
                  <c:v>0.26800000000000002</c:v>
                </c:pt>
                <c:pt idx="4">
                  <c:v>0.32</c:v>
                </c:pt>
              </c:numCache>
            </c:numRef>
          </c:yVal>
          <c:smooth val="0"/>
          <c:extLst>
            <c:ext xmlns:c16="http://schemas.microsoft.com/office/drawing/2014/chart" uri="{C3380CC4-5D6E-409C-BE32-E72D297353CC}">
              <c16:uniqueId val="{00000024-CDA2-47D6-B07A-F0923D5239FF}"/>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CDA2-47D6-B07A-F0923D5239FF}"/>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CDA2-47D6-B07A-F0923D5239FF}"/>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CDA2-47D6-B07A-F0923D5239FF}"/>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CDA2-47D6-B07A-F0923D5239FF}"/>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CDA2-47D6-B07A-F0923D5239F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Nooit</c:v>
                      </c:pt>
                      <c:pt idx="1">
                        <c:v>Minder dan 1x per jaar</c:v>
                      </c:pt>
                      <c:pt idx="2">
                        <c:v>1x per jaar</c:v>
                      </c:pt>
                      <c:pt idx="3">
                        <c:v>2x per jaar</c:v>
                      </c:pt>
                      <c:pt idx="4">
                        <c:v>3x per jaar of meer</c:v>
                      </c:pt>
                    </c:strCache>
                  </c:strRef>
                </c:xVal>
                <c:yVal>
                  <c:numRef>
                    <c:extLst>
                      <c:ext uri="{02D57815-91ED-43cb-92C2-25804820EDAC}">
                        <c15:formulaRef>
                          <c15:sqref>Blad1!$H$2:$H$6</c15:sqref>
                        </c15:formulaRef>
                      </c:ext>
                    </c:extLst>
                    <c:numCache>
                      <c:formatCode>General</c:formatCode>
                      <c:ptCount val="5"/>
                      <c:pt idx="2" formatCode="_(* #,##0.00_);_(* \(#,##0.00\);_(* &quot;-&quot;??_);_(@_)">
                        <c:v>2.66</c:v>
                      </c:pt>
                      <c:pt idx="4" formatCode="0.0">
                        <c:v>4.66</c:v>
                      </c:pt>
                    </c:numCache>
                  </c:numRef>
                </c:yVal>
                <c:smooth val="0"/>
                <c:extLst>
                  <c:ext xmlns:c16="http://schemas.microsoft.com/office/drawing/2014/chart" uri="{C3380CC4-5D6E-409C-BE32-E72D297353CC}">
                    <c16:uniqueId val="{0000002A-CDA2-47D6-B07A-F0923D5239FF}"/>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CDA2-47D6-B07A-F0923D5239FF}"/>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CDA2-47D6-B07A-F0923D5239FF}"/>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CDA2-47D6-B07A-F0923D5239F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Nooit</c:v>
                      </c:pt>
                      <c:pt idx="1">
                        <c:v>Minder dan 1x per jaar</c:v>
                      </c:pt>
                      <c:pt idx="2">
                        <c:v>1x per jaar</c:v>
                      </c:pt>
                      <c:pt idx="3">
                        <c:v>2x per jaar</c:v>
                      </c:pt>
                      <c:pt idx="4">
                        <c:v>3x per jaar of meer</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2">
                        <c:v>2.8</c:v>
                      </c:pt>
                      <c:pt idx="4" formatCode="0.0">
                        <c:v>4.8</c:v>
                      </c:pt>
                    </c:numCache>
                  </c:numRef>
                </c:yVal>
                <c:smooth val="0"/>
                <c:extLst xmlns:c15="http://schemas.microsoft.com/office/drawing/2012/chart">
                  <c:ext xmlns:c16="http://schemas.microsoft.com/office/drawing/2014/chart" uri="{C3380CC4-5D6E-409C-BE32-E72D297353CC}">
                    <c16:uniqueId val="{0000002E-CDA2-47D6-B07A-F0923D5239FF}"/>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CDA2-47D6-B07A-F0923D5239FF}"/>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CDA2-47D6-B07A-F0923D5239FF}"/>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CDA2-47D6-B07A-F0923D5239FF}"/>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CDA2-47D6-B07A-F0923D5239FF}"/>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CDA2-47D6-B07A-F0923D5239FF}"/>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CDA2-47D6-B07A-F0923D5239FF}"/>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Nooit</c:v>
                      </c:pt>
                      <c:pt idx="1">
                        <c:v>Minder dan 1x per jaar</c:v>
                      </c:pt>
                      <c:pt idx="2">
                        <c:v>1x per jaar</c:v>
                      </c:pt>
                      <c:pt idx="3">
                        <c:v>2x per jaar</c:v>
                      </c:pt>
                      <c:pt idx="4">
                        <c:v>3x per jaar of meer</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pt idx="0">
                        <c:v>0.93</c:v>
                      </c:pt>
                      <c:pt idx="2">
                        <c:v>2.93</c:v>
                      </c:pt>
                      <c:pt idx="4" formatCode="0.0">
                        <c:v>4.93</c:v>
                      </c:pt>
                    </c:numCache>
                  </c:numRef>
                </c:yVal>
                <c:smooth val="0"/>
                <c:extLst xmlns:c15="http://schemas.microsoft.com/office/drawing/2012/chart">
                  <c:ext xmlns:c16="http://schemas.microsoft.com/office/drawing/2014/chart" uri="{C3380CC4-5D6E-409C-BE32-E72D297353CC}">
                    <c16:uniqueId val="{00000035-CDA2-47D6-B07A-F0923D5239FF}"/>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Nooit</c:v>
                      </c:pt>
                      <c:pt idx="1">
                        <c:v>Minder dan 1x per jaar</c:v>
                      </c:pt>
                      <c:pt idx="2">
                        <c:v>1x per jaar</c:v>
                      </c:pt>
                      <c:pt idx="3">
                        <c:v>2x per jaar</c:v>
                      </c:pt>
                      <c:pt idx="4">
                        <c:v>3x per jaar of meer</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1">
                        <c:v>2.0699999999999998</c:v>
                      </c:pt>
                      <c:pt idx="4" formatCode="0.0">
                        <c:v>5.07</c:v>
                      </c:pt>
                    </c:numCache>
                  </c:numRef>
                </c:yVal>
                <c:smooth val="0"/>
                <c:extLst xmlns:c15="http://schemas.microsoft.com/office/drawing/2012/chart">
                  <c:ext xmlns:c16="http://schemas.microsoft.com/office/drawing/2014/chart" uri="{C3380CC4-5D6E-409C-BE32-E72D297353CC}">
                    <c16:uniqueId val="{00000036-CDA2-47D6-B07A-F0923D5239FF}"/>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Nooit</c:v>
                      </c:pt>
                      <c:pt idx="1">
                        <c:v>Minder dan 1x per jaar</c:v>
                      </c:pt>
                      <c:pt idx="2">
                        <c:v>1x per jaar</c:v>
                      </c:pt>
                      <c:pt idx="3">
                        <c:v>2x per jaar</c:v>
                      </c:pt>
                      <c:pt idx="4">
                        <c:v>3x per jaar of meer</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4" formatCode="0.0">
                        <c:v>5.2030000000000003</c:v>
                      </c:pt>
                    </c:numCache>
                  </c:numRef>
                </c:yVal>
                <c:smooth val="0"/>
                <c:extLst xmlns:c15="http://schemas.microsoft.com/office/drawing/2012/chart">
                  <c:ext xmlns:c16="http://schemas.microsoft.com/office/drawing/2014/chart" uri="{C3380CC4-5D6E-409C-BE32-E72D297353CC}">
                    <c16:uniqueId val="{00000037-CDA2-47D6-B07A-F0923D5239FF}"/>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73203740157481E-2"/>
          <c:y val="9.8519617463114079E-2"/>
          <c:w val="0.90873929625984251"/>
          <c:h val="0.71307562120566415"/>
        </c:manualLayout>
      </c:layout>
      <c:barChart>
        <c:barDir val="col"/>
        <c:grouping val="clustered"/>
        <c:varyColors val="0"/>
        <c:ser>
          <c:idx val="0"/>
          <c:order val="0"/>
          <c:tx>
            <c:strRef>
              <c:f>Blad1!$B$1</c:f>
              <c:strCache>
                <c:ptCount val="1"/>
                <c:pt idx="0">
                  <c:v>Minder dan jaarlijks</c:v>
                </c:pt>
              </c:strCache>
            </c:strRef>
          </c:tx>
          <c:spPr>
            <a:solidFill>
              <a:srgbClr val="EBF1D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Blad1!$B$2:$B$4</c:f>
              <c:numCache>
                <c:formatCode>###0%</c:formatCode>
                <c:ptCount val="3"/>
                <c:pt idx="0">
                  <c:v>0.16367050056428248</c:v>
                </c:pt>
                <c:pt idx="1">
                  <c:v>0.27210005038956225</c:v>
                </c:pt>
                <c:pt idx="2">
                  <c:v>0.56422944904614947</c:v>
                </c:pt>
              </c:numCache>
            </c:numRef>
          </c:val>
          <c:extLst>
            <c:ext xmlns:c16="http://schemas.microsoft.com/office/drawing/2014/chart" uri="{C3380CC4-5D6E-409C-BE32-E72D297353CC}">
              <c16:uniqueId val="{00000000-69AC-42BB-B3D0-016390B8A270}"/>
            </c:ext>
          </c:extLst>
        </c:ser>
        <c:ser>
          <c:idx val="1"/>
          <c:order val="1"/>
          <c:tx>
            <c:strRef>
              <c:f>Blad1!$C$1</c:f>
              <c:strCache>
                <c:ptCount val="1"/>
                <c:pt idx="0">
                  <c:v>Minstens jaarlijks</c:v>
                </c:pt>
              </c:strCache>
            </c:strRef>
          </c:tx>
          <c:spPr>
            <a:solidFill>
              <a:srgbClr val="D7E4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Blad1!$C$2:$C$4</c:f>
              <c:numCache>
                <c:formatCode>###0%</c:formatCode>
                <c:ptCount val="3"/>
                <c:pt idx="0">
                  <c:v>0.1091134192758772</c:v>
                </c:pt>
                <c:pt idx="1">
                  <c:v>0.18325869064531303</c:v>
                </c:pt>
                <c:pt idx="2">
                  <c:v>0.70762789007880011</c:v>
                </c:pt>
              </c:numCache>
            </c:numRef>
          </c:val>
          <c:extLst>
            <c:ext xmlns:c16="http://schemas.microsoft.com/office/drawing/2014/chart" uri="{C3380CC4-5D6E-409C-BE32-E72D297353CC}">
              <c16:uniqueId val="{00000001-69AC-42BB-B3D0-016390B8A270}"/>
            </c:ext>
          </c:extLst>
        </c:ser>
        <c:dLbls>
          <c:dLblPos val="outEnd"/>
          <c:showLegendKey val="0"/>
          <c:showVal val="1"/>
          <c:showCatName val="0"/>
          <c:showSerName val="0"/>
          <c:showPercent val="0"/>
          <c:showBubbleSize val="0"/>
        </c:dLbls>
        <c:gapWidth val="219"/>
        <c:overlap val="-27"/>
        <c:axId val="1772453887"/>
        <c:axId val="1772457215"/>
      </c:barChart>
      <c:catAx>
        <c:axId val="1772453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772457215"/>
        <c:crosses val="autoZero"/>
        <c:auto val="1"/>
        <c:lblAlgn val="ctr"/>
        <c:lblOffset val="100"/>
        <c:noMultiLvlLbl val="0"/>
      </c:catAx>
      <c:valAx>
        <c:axId val="177245721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772453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73203740157481E-2"/>
          <c:y val="9.8519617463114079E-2"/>
          <c:w val="0.90873929625984251"/>
          <c:h val="0.71307562120566415"/>
        </c:manualLayout>
      </c:layout>
      <c:barChart>
        <c:barDir val="col"/>
        <c:grouping val="clustered"/>
        <c:varyColors val="0"/>
        <c:ser>
          <c:idx val="0"/>
          <c:order val="0"/>
          <c:tx>
            <c:strRef>
              <c:f>Blad1!$B$1</c:f>
              <c:strCache>
                <c:ptCount val="1"/>
                <c:pt idx="0">
                  <c:v>Nooit</c:v>
                </c:pt>
              </c:strCache>
            </c:strRef>
          </c:tx>
          <c:spPr>
            <a:solidFill>
              <a:srgbClr val="EBF1D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Blad1!$B$2:$B$4</c:f>
              <c:numCache>
                <c:formatCode>###0%</c:formatCode>
                <c:ptCount val="3"/>
                <c:pt idx="0">
                  <c:v>0.1400898399601441</c:v>
                </c:pt>
                <c:pt idx="1">
                  <c:v>0.34787449048489832</c:v>
                </c:pt>
                <c:pt idx="2">
                  <c:v>0.51203566955495761</c:v>
                </c:pt>
              </c:numCache>
            </c:numRef>
          </c:val>
          <c:extLst>
            <c:ext xmlns:c16="http://schemas.microsoft.com/office/drawing/2014/chart" uri="{C3380CC4-5D6E-409C-BE32-E72D297353CC}">
              <c16:uniqueId val="{00000000-69AC-42BB-B3D0-016390B8A270}"/>
            </c:ext>
          </c:extLst>
        </c:ser>
        <c:ser>
          <c:idx val="1"/>
          <c:order val="1"/>
          <c:tx>
            <c:strRef>
              <c:f>Blad1!$C$1</c:f>
              <c:strCache>
                <c:ptCount val="1"/>
                <c:pt idx="0">
                  <c:v>Minder dan 1x per jaar</c:v>
                </c:pt>
              </c:strCache>
            </c:strRef>
          </c:tx>
          <c:spPr>
            <a:solidFill>
              <a:srgbClr val="D7E4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Blad1!$C$2:$C$4</c:f>
              <c:numCache>
                <c:formatCode>###0%</c:formatCode>
                <c:ptCount val="3"/>
                <c:pt idx="0">
                  <c:v>0.1182104807822965</c:v>
                </c:pt>
                <c:pt idx="1">
                  <c:v>0.23036477661927829</c:v>
                </c:pt>
                <c:pt idx="2">
                  <c:v>0.65142474259842498</c:v>
                </c:pt>
              </c:numCache>
            </c:numRef>
          </c:val>
          <c:extLst>
            <c:ext xmlns:c16="http://schemas.microsoft.com/office/drawing/2014/chart" uri="{C3380CC4-5D6E-409C-BE32-E72D297353CC}">
              <c16:uniqueId val="{00000001-69AC-42BB-B3D0-016390B8A270}"/>
            </c:ext>
          </c:extLst>
        </c:ser>
        <c:ser>
          <c:idx val="2"/>
          <c:order val="2"/>
          <c:tx>
            <c:strRef>
              <c:f>Blad1!$D$1</c:f>
              <c:strCache>
                <c:ptCount val="1"/>
                <c:pt idx="0">
                  <c:v>1x per jaar</c:v>
                </c:pt>
              </c:strCache>
            </c:strRef>
          </c:tx>
          <c:spPr>
            <a:solidFill>
              <a:srgbClr val="C3D69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Blad1!$D$2:$D$4</c:f>
              <c:numCache>
                <c:formatCode>###0%</c:formatCode>
                <c:ptCount val="3"/>
                <c:pt idx="0">
                  <c:v>7.9625971441308202E-2</c:v>
                </c:pt>
                <c:pt idx="1">
                  <c:v>0.24482657060283677</c:v>
                </c:pt>
                <c:pt idx="2">
                  <c:v>0.6755474579558558</c:v>
                </c:pt>
              </c:numCache>
            </c:numRef>
          </c:val>
          <c:extLst>
            <c:ext xmlns:c16="http://schemas.microsoft.com/office/drawing/2014/chart" uri="{C3380CC4-5D6E-409C-BE32-E72D297353CC}">
              <c16:uniqueId val="{00000002-69AC-42BB-B3D0-016390B8A270}"/>
            </c:ext>
          </c:extLst>
        </c:ser>
        <c:ser>
          <c:idx val="3"/>
          <c:order val="3"/>
          <c:tx>
            <c:strRef>
              <c:f>Blad1!$E$1</c:f>
              <c:strCache>
                <c:ptCount val="1"/>
                <c:pt idx="0">
                  <c:v>2x per jaar</c:v>
                </c:pt>
              </c:strCache>
            </c:strRef>
          </c:tx>
          <c:spPr>
            <a:solidFill>
              <a:srgbClr val="77933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Blad1!$E$2:$E$4</c:f>
              <c:numCache>
                <c:formatCode>###0%</c:formatCode>
                <c:ptCount val="3"/>
                <c:pt idx="0">
                  <c:v>5.8945927362101365E-2</c:v>
                </c:pt>
                <c:pt idx="1">
                  <c:v>0.2116930868845027</c:v>
                </c:pt>
                <c:pt idx="2">
                  <c:v>0.72936098575339481</c:v>
                </c:pt>
              </c:numCache>
            </c:numRef>
          </c:val>
          <c:extLst>
            <c:ext xmlns:c16="http://schemas.microsoft.com/office/drawing/2014/chart" uri="{C3380CC4-5D6E-409C-BE32-E72D297353CC}">
              <c16:uniqueId val="{00000005-69AC-42BB-B3D0-016390B8A270}"/>
            </c:ext>
          </c:extLst>
        </c:ser>
        <c:ser>
          <c:idx val="4"/>
          <c:order val="4"/>
          <c:tx>
            <c:strRef>
              <c:f>Blad1!$F$1</c:f>
              <c:strCache>
                <c:ptCount val="1"/>
                <c:pt idx="0">
                  <c:v>3x per jaar of meer</c:v>
                </c:pt>
              </c:strCache>
            </c:strRef>
          </c:tx>
          <c:spPr>
            <a:solidFill>
              <a:srgbClr val="4F62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Blad1!$F$2:$F$4</c:f>
              <c:numCache>
                <c:formatCode>###0%</c:formatCode>
                <c:ptCount val="3"/>
                <c:pt idx="0">
                  <c:v>5.7236024903688468E-2</c:v>
                </c:pt>
                <c:pt idx="1">
                  <c:v>0.15955511645858958</c:v>
                </c:pt>
                <c:pt idx="2">
                  <c:v>0.78320885863772349</c:v>
                </c:pt>
              </c:numCache>
            </c:numRef>
          </c:val>
          <c:extLst>
            <c:ext xmlns:c16="http://schemas.microsoft.com/office/drawing/2014/chart" uri="{C3380CC4-5D6E-409C-BE32-E72D297353CC}">
              <c16:uniqueId val="{00000006-69AC-42BB-B3D0-016390B8A270}"/>
            </c:ext>
          </c:extLst>
        </c:ser>
        <c:dLbls>
          <c:dLblPos val="outEnd"/>
          <c:showLegendKey val="0"/>
          <c:showVal val="1"/>
          <c:showCatName val="0"/>
          <c:showSerName val="0"/>
          <c:showPercent val="0"/>
          <c:showBubbleSize val="0"/>
        </c:dLbls>
        <c:gapWidth val="219"/>
        <c:overlap val="-27"/>
        <c:axId val="1772453887"/>
        <c:axId val="1772457215"/>
      </c:barChart>
      <c:catAx>
        <c:axId val="1772453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772457215"/>
        <c:crosses val="autoZero"/>
        <c:auto val="1"/>
        <c:lblAlgn val="ctr"/>
        <c:lblOffset val="100"/>
        <c:noMultiLvlLbl val="0"/>
      </c:catAx>
      <c:valAx>
        <c:axId val="1772457215"/>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7724538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NIET AKKOORD</c:v>
                </c:pt>
                <c:pt idx="1">
                  <c:v>NEUTRAAL</c:v>
                </c:pt>
                <c:pt idx="2">
                  <c:v>AKKOORD</c:v>
                </c:pt>
              </c:strCache>
            </c:strRef>
          </c:cat>
          <c:val>
            <c:numRef>
              <c:f>Blad1!$B$2:$B$4</c:f>
              <c:numCache>
                <c:formatCode>0%</c:formatCode>
                <c:ptCount val="3"/>
                <c:pt idx="0">
                  <c:v>9.6628774502805201E-2</c:v>
                </c:pt>
                <c:pt idx="1">
                  <c:v>0.19657843527652497</c:v>
                </c:pt>
                <c:pt idx="2">
                  <c:v>0.70679279022066699</c:v>
                </c:pt>
              </c:numCache>
            </c:numRef>
          </c:val>
          <c:extLst>
            <c:ext xmlns:c16="http://schemas.microsoft.com/office/drawing/2014/chart" uri="{C3380CC4-5D6E-409C-BE32-E72D297353CC}">
              <c16:uniqueId val="{00000007-CE73-4EB8-8ABB-45905DDA59A9}"/>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3.472222222222222E-3"/>
                  <c:y val="-2.2448311287607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E73-4EB8-8ABB-45905DDA59A9}"/>
                </c:ext>
              </c:extLst>
            </c:dLbl>
            <c:dLbl>
              <c:idx val="1"/>
              <c:layout>
                <c:manualLayout>
                  <c:x val="-3.9725338384811529E-3"/>
                  <c:y val="-5.7361803080204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BD1-461E-8631-00C174065585}"/>
                </c:ext>
              </c:extLst>
            </c:dLbl>
            <c:dLbl>
              <c:idx val="2"/>
              <c:layout>
                <c:manualLayout>
                  <c:x val="-1.1574566441201911E-3"/>
                  <c:y val="-5.35756982430407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73-4EB8-8ABB-45905DDA59A9}"/>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E73-4EB8-8ABB-45905DDA59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0.24813655080551567</c:v>
                </c:pt>
                <c:pt idx="1">
                  <c:v>0.21833743003244677</c:v>
                </c:pt>
                <c:pt idx="2">
                  <c:v>0.53352601916206388</c:v>
                </c:pt>
              </c:numCache>
            </c:numRef>
          </c:val>
          <c:extLst>
            <c:ext xmlns:c16="http://schemas.microsoft.com/office/drawing/2014/chart" uri="{C3380CC4-5D6E-409C-BE32-E72D297353CC}">
              <c16:uniqueId val="{0000000B-CE73-4EB8-8ABB-45905DDA59A9}"/>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E73-4EB8-8ABB-45905DDA59A9}"/>
                </c:ext>
              </c:extLst>
            </c:dLbl>
            <c:dLbl>
              <c:idx val="1"/>
              <c:layout>
                <c:manualLayout>
                  <c:x val="-2.6483558923207687E-3"/>
                  <c:y val="-4.73855918555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E73-4EB8-8ABB-45905DDA59A9}"/>
                </c:ext>
              </c:extLst>
            </c:dLbl>
            <c:dLbl>
              <c:idx val="2"/>
              <c:layout>
                <c:manualLayout>
                  <c:x val="-1.3241779461604815E-3"/>
                  <c:y val="-8.62713614140813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E73-4EB8-8ABB-45905DDA59A9}"/>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E73-4EB8-8ABB-45905DDA59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8.9361657802838418E-2</c:v>
                </c:pt>
                <c:pt idx="1">
                  <c:v>0.19686009385669678</c:v>
                </c:pt>
                <c:pt idx="2">
                  <c:v>0.713778248340462</c:v>
                </c:pt>
              </c:numCache>
            </c:numRef>
          </c:val>
          <c:extLst>
            <c:ext xmlns:c16="http://schemas.microsoft.com/office/drawing/2014/chart" uri="{C3380CC4-5D6E-409C-BE32-E72D297353CC}">
              <c16:uniqueId val="{00000010-CE73-4EB8-8ABB-45905DDA59A9}"/>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E73-4EB8-8ABB-45905DDA59A9}"/>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E73-4EB8-8ABB-45905DDA59A9}"/>
                </c:ext>
              </c:extLst>
            </c:dLbl>
            <c:dLbl>
              <c:idx val="2"/>
              <c:layout>
                <c:manualLayout>
                  <c:x val="-1.1574566441201911E-3"/>
                  <c:y val="-5.5334661801075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E73-4EB8-8ABB-45905DDA59A9}"/>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E73-4EB8-8ABB-45905DDA59A9}"/>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E73-4EB8-8ABB-45905DDA59A9}"/>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E73-4EB8-8ABB-45905DDA59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0.10071710851391848</c:v>
                </c:pt>
                <c:pt idx="1">
                  <c:v>0.17166747938977095</c:v>
                </c:pt>
                <c:pt idx="2">
                  <c:v>0.7276154120963173</c:v>
                </c:pt>
              </c:numCache>
            </c:numRef>
          </c:val>
          <c:extLst>
            <c:ext xmlns:c16="http://schemas.microsoft.com/office/drawing/2014/chart" uri="{C3380CC4-5D6E-409C-BE32-E72D297353CC}">
              <c16:uniqueId val="{00000017-CE73-4EB8-8ABB-45905DDA59A9}"/>
            </c:ext>
          </c:extLst>
        </c:ser>
        <c:ser>
          <c:idx val="4"/>
          <c:order val="4"/>
          <c:tx>
            <c:strRef>
              <c:f>Blad1!$F$1</c:f>
              <c:strCache>
                <c:ptCount val="1"/>
                <c:pt idx="0">
                  <c:v>BRUGGE 2023</c:v>
                </c:pt>
              </c:strCache>
            </c:strRef>
          </c:tx>
          <c:spPr>
            <a:solidFill>
              <a:srgbClr val="8EB4E3"/>
            </a:solidFill>
            <a:ln>
              <a:noFill/>
            </a:ln>
            <a:effectLst/>
          </c:spPr>
          <c:invertIfNegative val="0"/>
          <c:dLbls>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E73-4EB8-8ABB-45905DDA59A9}"/>
                </c:ext>
              </c:extLst>
            </c:dLbl>
            <c:dLbl>
              <c:idx val="2"/>
              <c:layout>
                <c:manualLayout>
                  <c:x val="9.9063107609998532E-4"/>
                  <c:y val="-6.83570896450371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CE73-4EB8-8ABB-45905DDA59A9}"/>
                </c:ext>
              </c:extLst>
            </c:dLbl>
            <c:dLbl>
              <c:idx val="4"/>
              <c:layout>
                <c:manualLayout>
                  <c:x val="0"/>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CE73-4EB8-8ABB-45905DDA59A9}"/>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CE73-4EB8-8ABB-45905DDA59A9}"/>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CE73-4EB8-8ABB-45905DDA59A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0.23911016475809485</c:v>
                </c:pt>
                <c:pt idx="1">
                  <c:v>0.24718623215297042</c:v>
                </c:pt>
                <c:pt idx="2">
                  <c:v>0.51370360308894691</c:v>
                </c:pt>
              </c:numCache>
            </c:numRef>
          </c:val>
          <c:extLst>
            <c:ext xmlns:c16="http://schemas.microsoft.com/office/drawing/2014/chart" uri="{C3380CC4-5D6E-409C-BE32-E72D297353CC}">
              <c16:uniqueId val="{0000001D-CE73-4EB8-8ABB-45905DDA59A9}"/>
            </c:ext>
          </c:extLst>
        </c:ser>
        <c:ser>
          <c:idx val="15"/>
          <c:order val="5"/>
          <c:tx>
            <c:strRef>
              <c:f>Blad1!$G$1</c:f>
              <c:strCache>
                <c:ptCount val="1"/>
                <c:pt idx="0">
                  <c:v>TOTAAL 2023</c:v>
                </c:pt>
              </c:strCache>
            </c:strRef>
          </c:tx>
          <c:spPr>
            <a:solidFill>
              <a:schemeClr val="tx1"/>
            </a:solidFill>
            <a:ln w="25400">
              <a:noFill/>
            </a:ln>
            <a:effectLst/>
          </c:spPr>
          <c:invertIfNegative val="0"/>
          <c:dLbls>
            <c:dLbl>
              <c:idx val="2"/>
              <c:layout>
                <c:manualLayout>
                  <c:x val="-3.8058125364409602E-3"/>
                  <c:y val="-5.25806177516149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CE73-4EB8-8ABB-45905DDA59A9}"/>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0.17718859126304959</c:v>
                </c:pt>
                <c:pt idx="1">
                  <c:v>0.21428821209657228</c:v>
                </c:pt>
                <c:pt idx="2">
                  <c:v>0.60852319664036747</c:v>
                </c:pt>
              </c:numCache>
            </c:numRef>
          </c:cat>
          <c:val>
            <c:numRef>
              <c:f>Blad1!$G$2:$G$4</c:f>
              <c:numCache>
                <c:formatCode>0%</c:formatCode>
                <c:ptCount val="3"/>
                <c:pt idx="0">
                  <c:v>0.17718859126304959</c:v>
                </c:pt>
                <c:pt idx="1">
                  <c:v>0.21428821209657228</c:v>
                </c:pt>
                <c:pt idx="2">
                  <c:v>0.60852319664036747</c:v>
                </c:pt>
              </c:numCache>
            </c:numRef>
          </c:val>
          <c:extLst>
            <c:ext xmlns:c16="http://schemas.microsoft.com/office/drawing/2014/chart" uri="{C3380CC4-5D6E-409C-BE32-E72D297353CC}">
              <c16:uniqueId val="{0000001F-CE73-4EB8-8ABB-45905DDA59A9}"/>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General</c:formatCode>
                <c:ptCount val="3"/>
              </c:numCache>
            </c:numRef>
          </c:xVal>
          <c:yVal>
            <c:numRef>
              <c:f>Blad1!$N$2:$N$4</c:f>
              <c:numCache>
                <c:formatCode>###0%</c:formatCode>
                <c:ptCount val="3"/>
                <c:pt idx="0">
                  <c:v>0.09</c:v>
                </c:pt>
                <c:pt idx="1">
                  <c:v>0.20699999999999999</c:v>
                </c:pt>
                <c:pt idx="2">
                  <c:v>0.70299999999999996</c:v>
                </c:pt>
              </c:numCache>
            </c:numRef>
          </c:yVal>
          <c:smooth val="0"/>
          <c:extLst>
            <c:ext xmlns:c16="http://schemas.microsoft.com/office/drawing/2014/chart" uri="{C3380CC4-5D6E-409C-BE32-E72D297353CC}">
              <c16:uniqueId val="{00000020-CE73-4EB8-8ABB-45905DDA59A9}"/>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c:formatCode>
                <c:ptCount val="3"/>
                <c:pt idx="0">
                  <c:v>0.13800000000000001</c:v>
                </c:pt>
                <c:pt idx="1">
                  <c:v>0.26800000000000002</c:v>
                </c:pt>
                <c:pt idx="2">
                  <c:v>0.59399999999999997</c:v>
                </c:pt>
              </c:numCache>
            </c:numRef>
          </c:yVal>
          <c:smooth val="0"/>
          <c:extLst>
            <c:ext xmlns:c16="http://schemas.microsoft.com/office/drawing/2014/chart" uri="{C3380CC4-5D6E-409C-BE32-E72D297353CC}">
              <c16:uniqueId val="{00000021-CE73-4EB8-8ABB-45905DDA59A9}"/>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1">
                  <c:v>1.93</c:v>
                </c:pt>
              </c:numCache>
            </c:numRef>
          </c:xVal>
          <c:yVal>
            <c:numRef>
              <c:f>Blad1!$P$2:$P$4</c:f>
              <c:numCache>
                <c:formatCode>###0%</c:formatCode>
                <c:ptCount val="3"/>
                <c:pt idx="0">
                  <c:v>7.0999999999999994E-2</c:v>
                </c:pt>
                <c:pt idx="1">
                  <c:v>0.253</c:v>
                </c:pt>
                <c:pt idx="2">
                  <c:v>0.67600000000000005</c:v>
                </c:pt>
              </c:numCache>
            </c:numRef>
          </c:yVal>
          <c:smooth val="0"/>
          <c:extLst>
            <c:ext xmlns:c16="http://schemas.microsoft.com/office/drawing/2014/chart" uri="{C3380CC4-5D6E-409C-BE32-E72D297353CC}">
              <c16:uniqueId val="{00000022-CE73-4EB8-8ABB-45905DDA59A9}"/>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numCache>
            </c:numRef>
          </c:xVal>
          <c:yVal>
            <c:numRef>
              <c:f>Blad1!$Q$2:$Q$4</c:f>
              <c:numCache>
                <c:formatCode>###0%</c:formatCode>
                <c:ptCount val="3"/>
                <c:pt idx="0">
                  <c:v>6.4000000000000001E-2</c:v>
                </c:pt>
                <c:pt idx="1">
                  <c:v>0.17699999999999999</c:v>
                </c:pt>
                <c:pt idx="2">
                  <c:v>0.75900000000000001</c:v>
                </c:pt>
              </c:numCache>
            </c:numRef>
          </c:yVal>
          <c:smooth val="0"/>
          <c:extLst>
            <c:ext xmlns:c16="http://schemas.microsoft.com/office/drawing/2014/chart" uri="{C3380CC4-5D6E-409C-BE32-E72D297353CC}">
              <c16:uniqueId val="{00000023-CE73-4EB8-8ABB-45905DDA59A9}"/>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c:v>
                </c:pt>
                <c:pt idx="2">
                  <c:v>3.2</c:v>
                </c:pt>
              </c:numCache>
            </c:numRef>
          </c:xVal>
          <c:yVal>
            <c:numRef>
              <c:f>Blad1!$R$2:$R$4</c:f>
              <c:numCache>
                <c:formatCode>###0%</c:formatCode>
                <c:ptCount val="3"/>
                <c:pt idx="0">
                  <c:v>0.11</c:v>
                </c:pt>
                <c:pt idx="1">
                  <c:v>0.21</c:v>
                </c:pt>
                <c:pt idx="2">
                  <c:v>0.67900000000000005</c:v>
                </c:pt>
              </c:numCache>
            </c:numRef>
          </c:yVal>
          <c:smooth val="0"/>
          <c:extLst>
            <c:ext xmlns:c16="http://schemas.microsoft.com/office/drawing/2014/chart" uri="{C3380CC4-5D6E-409C-BE32-E72D297353CC}">
              <c16:uniqueId val="{00000024-CE73-4EB8-8ABB-45905DDA59A9}"/>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General</c:formatCode>
                <c:ptCount val="3"/>
                <c:pt idx="0" formatCode="0.0">
                  <c:v>1.33</c:v>
                </c:pt>
                <c:pt idx="2" formatCode="0.0">
                  <c:v>3.33</c:v>
                </c:pt>
              </c:numCache>
            </c:numRef>
          </c:xVal>
          <c:yVal>
            <c:numRef>
              <c:f>Blad1!$S$2:$S$4</c:f>
              <c:numCache>
                <c:formatCode>###0%</c:formatCode>
                <c:ptCount val="3"/>
                <c:pt idx="0">
                  <c:v>9.9000000000000005E-2</c:v>
                </c:pt>
                <c:pt idx="1">
                  <c:v>0.22600000000000001</c:v>
                </c:pt>
                <c:pt idx="2">
                  <c:v>0.67500000000000004</c:v>
                </c:pt>
              </c:numCache>
            </c:numRef>
          </c:yVal>
          <c:smooth val="0"/>
          <c:extLst>
            <c:ext xmlns:c16="http://schemas.microsoft.com/office/drawing/2014/chart" uri="{C3380CC4-5D6E-409C-BE32-E72D297353CC}">
              <c16:uniqueId val="{00000025-CE73-4EB8-8ABB-45905DDA59A9}"/>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CE73-4EB8-8ABB-45905DDA59A9}"/>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CE73-4EB8-8ABB-45905DDA59A9}"/>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CE73-4EB8-8ABB-45905DDA59A9}"/>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CE73-4EB8-8ABB-45905DDA59A9}"/>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CE73-4EB8-8ABB-45905DDA59A9}"/>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General</c:formatCode>
                      <c:ptCount val="3"/>
                    </c:numCache>
                  </c:numRef>
                </c:yVal>
                <c:smooth val="0"/>
                <c:extLst>
                  <c:ext xmlns:c16="http://schemas.microsoft.com/office/drawing/2014/chart" uri="{C3380CC4-5D6E-409C-BE32-E72D297353CC}">
                    <c16:uniqueId val="{0000002B-CE73-4EB8-8ABB-45905DDA59A9}"/>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CE73-4EB8-8ABB-45905DDA59A9}"/>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CE73-4EB8-8ABB-45905DDA59A9}"/>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CE73-4EB8-8ABB-45905DDA59A9}"/>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F-CE73-4EB8-8ABB-45905DDA59A9}"/>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CE73-4EB8-8ABB-45905DDA59A9}"/>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CE73-4EB8-8ABB-45905DDA59A9}"/>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CE73-4EB8-8ABB-45905DDA59A9}"/>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CE73-4EB8-8ABB-45905DDA59A9}"/>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CE73-4EB8-8ABB-45905DDA59A9}"/>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CE73-4EB8-8ABB-45905DDA59A9}"/>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1">
                        <c:v>1.93</c:v>
                      </c:pt>
                    </c:numCache>
                  </c:numRef>
                </c:yVal>
                <c:smooth val="0"/>
                <c:extLst xmlns:c15="http://schemas.microsoft.com/office/drawing/2012/chart">
                  <c:ext xmlns:c16="http://schemas.microsoft.com/office/drawing/2014/chart" uri="{C3380CC4-5D6E-409C-BE32-E72D297353CC}">
                    <c16:uniqueId val="{00000036-CE73-4EB8-8ABB-45905DDA59A9}"/>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numCache>
                  </c:numRef>
                </c:yVal>
                <c:smooth val="0"/>
                <c:extLst xmlns:c15="http://schemas.microsoft.com/office/drawing/2012/chart">
                  <c:ext xmlns:c16="http://schemas.microsoft.com/office/drawing/2014/chart" uri="{C3380CC4-5D6E-409C-BE32-E72D297353CC}">
                    <c16:uniqueId val="{00000037-CE73-4EB8-8ABB-45905DDA59A9}"/>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c:v>
                      </c:pt>
                      <c:pt idx="2">
                        <c:v>3.2</c:v>
                      </c:pt>
                    </c:numCache>
                  </c:numRef>
                </c:yVal>
                <c:smooth val="0"/>
                <c:extLst xmlns:c15="http://schemas.microsoft.com/office/drawing/2012/chart">
                  <c:ext xmlns:c16="http://schemas.microsoft.com/office/drawing/2014/chart" uri="{C3380CC4-5D6E-409C-BE32-E72D297353CC}">
                    <c16:uniqueId val="{00000038-CE73-4EB8-8ABB-45905DDA59A9}"/>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3362405220180807E-2"/>
          <c:y val="0.92907498360017504"/>
          <c:w val="0.97663764318847035"/>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0933522876788868"/>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074074074073E-3"/>
                  <c:y val="-1.7140440608993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E2-41B7-B49F-5CFBCD6102EB}"/>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E2-41B7-B49F-5CFBCD6102EB}"/>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E2-41B7-B49F-5CFBCD6102EB}"/>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E2-41B7-B49F-5CFBCD6102EB}"/>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E2-41B7-B49F-5CFBCD6102EB}"/>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E2-41B7-B49F-5CFBCD6102EB}"/>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Blad1!$B$2:$B$6</c:f>
              <c:numCache>
                <c:formatCode>###0%</c:formatCode>
                <c:ptCount val="5"/>
                <c:pt idx="0">
                  <c:v>0.49371511003252921</c:v>
                </c:pt>
                <c:pt idx="1">
                  <c:v>0.37045162550620347</c:v>
                </c:pt>
                <c:pt idx="2">
                  <c:v>0.27827824819492092</c:v>
                </c:pt>
                <c:pt idx="3">
                  <c:v>0.35275024981779601</c:v>
                </c:pt>
                <c:pt idx="4">
                  <c:v>0.24940456959961113</c:v>
                </c:pt>
              </c:numCache>
            </c:numRef>
          </c:val>
          <c:extLst>
            <c:ext xmlns:c16="http://schemas.microsoft.com/office/drawing/2014/chart" uri="{C3380CC4-5D6E-409C-BE32-E72D297353CC}">
              <c16:uniqueId val="{00000007-6FE2-41B7-B49F-5CFBCD6102EB}"/>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4.629629629629619E-3"/>
                  <c:y val="8.41809798268341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FE2-41B7-B49F-5CFBCD6102EB}"/>
                </c:ext>
              </c:extLst>
            </c:dLbl>
            <c:dLbl>
              <c:idx val="2"/>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FE2-41B7-B49F-5CFBCD6102EB}"/>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Blad1!$C$2:$C$6</c:f>
              <c:numCache>
                <c:formatCode>###0%</c:formatCode>
                <c:ptCount val="5"/>
                <c:pt idx="0">
                  <c:v>0.55891785170681141</c:v>
                </c:pt>
                <c:pt idx="1">
                  <c:v>0.49287537776049445</c:v>
                </c:pt>
                <c:pt idx="2">
                  <c:v>0.40199970562842552</c:v>
                </c:pt>
                <c:pt idx="3">
                  <c:v>0.42715198013694206</c:v>
                </c:pt>
                <c:pt idx="4">
                  <c:v>0.29265940460753159</c:v>
                </c:pt>
              </c:numCache>
            </c:numRef>
          </c:val>
          <c:extLst>
            <c:ext xmlns:c16="http://schemas.microsoft.com/office/drawing/2014/chart" uri="{C3380CC4-5D6E-409C-BE32-E72D297353CC}">
              <c16:uniqueId val="{0000000B-6FE2-41B7-B49F-5CFBCD6102EB}"/>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07407407418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FE2-41B7-B49F-5CFBCD6102EB}"/>
                </c:ext>
              </c:extLst>
            </c:dLbl>
            <c:dLbl>
              <c:idx val="1"/>
              <c:layout>
                <c:manualLayout>
                  <c:x val="0"/>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FE2-41B7-B49F-5CFBCD6102EB}"/>
                </c:ext>
              </c:extLst>
            </c:dLbl>
            <c:dLbl>
              <c:idx val="2"/>
              <c:layout>
                <c:manualLayout>
                  <c:x val="2.3148148148148147E-3"/>
                  <c:y val="-1.12241306435779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FE2-41B7-B49F-5CFBCD6102EB}"/>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Blad1!$D$2:$D$6</c:f>
              <c:numCache>
                <c:formatCode>###0%</c:formatCode>
                <c:ptCount val="5"/>
                <c:pt idx="0">
                  <c:v>0.19282863052719473</c:v>
                </c:pt>
                <c:pt idx="1">
                  <c:v>0.16588714557181894</c:v>
                </c:pt>
                <c:pt idx="2">
                  <c:v>0.11335292527781354</c:v>
                </c:pt>
                <c:pt idx="3">
                  <c:v>0.10456777037344345</c:v>
                </c:pt>
                <c:pt idx="4">
                  <c:v>8.7121459483986599E-2</c:v>
                </c:pt>
              </c:numCache>
            </c:numRef>
          </c:val>
          <c:extLst>
            <c:ext xmlns:c16="http://schemas.microsoft.com/office/drawing/2014/chart" uri="{C3380CC4-5D6E-409C-BE32-E72D297353CC}">
              <c16:uniqueId val="{00000010-6FE2-41B7-B49F-5CFBCD6102EB}"/>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060944534001666E-17"/>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FE2-41B7-B49F-5CFBCD6102EB}"/>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FE2-41B7-B49F-5CFBCD6102EB}"/>
                </c:ext>
              </c:extLst>
            </c:dLbl>
            <c:dLbl>
              <c:idx val="2"/>
              <c:layout>
                <c:manualLayout>
                  <c:x val="-8.1134990848970856E-3"/>
                  <c:y val="-5.8830535923359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FE2-41B7-B49F-5CFBCD6102EB}"/>
                </c:ext>
              </c:extLst>
            </c:dLbl>
            <c:dLbl>
              <c:idx val="4"/>
              <c:layout>
                <c:manualLayout>
                  <c:x val="0"/>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FE2-41B7-B49F-5CFBCD6102EB}"/>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FE2-41B7-B49F-5CFBCD6102EB}"/>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Blad1!$E$2:$E$6</c:f>
              <c:numCache>
                <c:formatCode>###0%</c:formatCode>
                <c:ptCount val="5"/>
                <c:pt idx="0">
                  <c:v>0.21959877636030384</c:v>
                </c:pt>
                <c:pt idx="1">
                  <c:v>0.17683439026828199</c:v>
                </c:pt>
                <c:pt idx="2">
                  <c:v>0.13687507655288472</c:v>
                </c:pt>
                <c:pt idx="3">
                  <c:v>0.11415885295909069</c:v>
                </c:pt>
                <c:pt idx="4">
                  <c:v>0.12299704037170663</c:v>
                </c:pt>
              </c:numCache>
            </c:numRef>
          </c:val>
          <c:extLst>
            <c:ext xmlns:c16="http://schemas.microsoft.com/office/drawing/2014/chart" uri="{C3380CC4-5D6E-409C-BE32-E72D297353CC}">
              <c16:uniqueId val="{00000017-6FE2-41B7-B49F-5CFBCD6102EB}"/>
            </c:ext>
          </c:extLst>
        </c:ser>
        <c:ser>
          <c:idx val="4"/>
          <c:order val="4"/>
          <c:tx>
            <c:strRef>
              <c:f>Blad1!$F$1</c:f>
              <c:strCache>
                <c:ptCount val="1"/>
                <c:pt idx="0">
                  <c:v>BRUGGE 2023</c:v>
                </c:pt>
              </c:strCache>
            </c:strRef>
          </c:tx>
          <c:spPr>
            <a:solidFill>
              <a:srgbClr val="8EB4E3"/>
            </a:solidFill>
            <a:ln>
              <a:noFill/>
            </a:ln>
            <a:effectLst/>
          </c:spPr>
          <c:invertIfNegative val="0"/>
          <c:dLbls>
            <c:dLbl>
              <c:idx val="0"/>
              <c:layout>
                <c:manualLayout>
                  <c:x val="0"/>
                  <c:y val="-5.08757573944775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62-42CA-BFA0-FDD29B4F8F4C}"/>
                </c:ext>
              </c:extLst>
            </c:dLbl>
            <c:dLbl>
              <c:idx val="1"/>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FE2-41B7-B49F-5CFBCD6102EB}"/>
                </c:ext>
              </c:extLst>
            </c:dLbl>
            <c:dLbl>
              <c:idx val="2"/>
              <c:layout>
                <c:manualLayout>
                  <c:x val="2.314814814814730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FE2-41B7-B49F-5CFBCD6102EB}"/>
                </c:ext>
              </c:extLst>
            </c:dLbl>
            <c:dLbl>
              <c:idx val="4"/>
              <c:layout>
                <c:manualLayout>
                  <c:x val="-2.3206485829061633E-3"/>
                  <c:y val="-6.00018801329766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FE2-41B7-B49F-5CFBCD6102EB}"/>
                </c:ext>
              </c:extLst>
            </c:dLbl>
            <c:dLbl>
              <c:idx val="5"/>
              <c:layout>
                <c:manualLayout>
                  <c:x val="2.3148148148148147E-3"/>
                  <c:y val="1.4030163304472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FE2-41B7-B49F-5CFBCD6102EB}"/>
                </c:ext>
              </c:extLst>
            </c:dLbl>
            <c:dLbl>
              <c:idx val="6"/>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6FE2-41B7-B49F-5CFBCD6102E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Blad1!$A$2:$A$6</c:f>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cat>
          <c:val>
            <c:numRef>
              <c:f>Blad1!$F$2:$F$6</c:f>
              <c:numCache>
                <c:formatCode>###0%</c:formatCode>
                <c:ptCount val="5"/>
                <c:pt idx="0">
                  <c:v>0.71430103897322883</c:v>
                </c:pt>
                <c:pt idx="1">
                  <c:v>0.58756989303143692</c:v>
                </c:pt>
                <c:pt idx="2">
                  <c:v>0.50814035884834952</c:v>
                </c:pt>
                <c:pt idx="3">
                  <c:v>0.52254379782659688</c:v>
                </c:pt>
                <c:pt idx="4">
                  <c:v>0.37718733935252458</c:v>
                </c:pt>
              </c:numCache>
            </c:numRef>
          </c:val>
          <c:extLst>
            <c:ext xmlns:c16="http://schemas.microsoft.com/office/drawing/2014/chart" uri="{C3380CC4-5D6E-409C-BE32-E72D297353CC}">
              <c16:uniqueId val="{0000001D-6FE2-41B7-B49F-5CFBCD6102EB}"/>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4.6296296296296086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8-6FE2-41B7-B49F-5CFBCD6102EB}"/>
                </c:ext>
              </c:extLst>
            </c:dLbl>
            <c:dLbl>
              <c:idx val="1"/>
              <c:layout>
                <c:manualLayout>
                  <c:x val="5.7928505019910065E-3"/>
                  <c:y val="-3.3331499491509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A-6FE2-41B7-B49F-5CFBCD6102EB}"/>
                </c:ext>
              </c:extLst>
            </c:dLbl>
            <c:dLbl>
              <c:idx val="2"/>
              <c:layout>
                <c:manualLayout>
                  <c:x val="4.6296296296296294E-3"/>
                  <c:y val="-2.80603266089448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B-6FE2-41B7-B49F-5CFBCD6102EB}"/>
                </c:ext>
              </c:extLst>
            </c:dLbl>
            <c:dLbl>
              <c:idx val="3"/>
              <c:layout>
                <c:manualLayout>
                  <c:x val="6.9444444444444441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6FE2-41B7-B49F-5CFBCD6102EB}"/>
                </c:ext>
              </c:extLst>
            </c:dLbl>
            <c:dLbl>
              <c:idx val="5"/>
              <c:layout>
                <c:manualLayout>
                  <c:x val="3.4722222222220525E-3"/>
                  <c:y val="-1.028866756771408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6FE2-41B7-B49F-5CFBCD6102EB}"/>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Blad1!$G$2:$G$6</c:f>
              <c:numCache>
                <c:formatCode>###0%</c:formatCode>
                <c:ptCount val="5"/>
                <c:pt idx="0">
                  <c:v>0.50202231500275829</c:v>
                </c:pt>
                <c:pt idx="1">
                  <c:v>0.41506544905887549</c:v>
                </c:pt>
                <c:pt idx="2">
                  <c:v>0.33892130927737713</c:v>
                </c:pt>
                <c:pt idx="3">
                  <c:v>0.35953495162595095</c:v>
                </c:pt>
                <c:pt idx="4">
                  <c:v>0.26123443728750628</c:v>
                </c:pt>
              </c:numCache>
            </c:numRef>
          </c:cat>
          <c:val>
            <c:numRef>
              <c:f>Blad1!$G$2:$G$6</c:f>
              <c:numCache>
                <c:formatCode>###0%</c:formatCode>
                <c:ptCount val="5"/>
                <c:pt idx="0">
                  <c:v>0.50202231500275829</c:v>
                </c:pt>
                <c:pt idx="1">
                  <c:v>0.41506544905887549</c:v>
                </c:pt>
                <c:pt idx="2">
                  <c:v>0.33892130927737713</c:v>
                </c:pt>
                <c:pt idx="3">
                  <c:v>0.35953495162595095</c:v>
                </c:pt>
                <c:pt idx="4">
                  <c:v>0.26123443728750628</c:v>
                </c:pt>
              </c:numCache>
            </c:numRef>
          </c:val>
          <c:extLst>
            <c:ext xmlns:c16="http://schemas.microsoft.com/office/drawing/2014/chart" uri="{C3380CC4-5D6E-409C-BE32-E72D297353CC}">
              <c16:uniqueId val="{0000001E-6FE2-41B7-B49F-5CFBCD6102EB}"/>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Blad1!$H$2:$H$6</c:f>
              <c:numCache>
                <c:formatCode>_(* #,##0.00_);_(* \(#,##0.00\);_(* "-"??_);_(@_)</c:formatCode>
                <c:ptCount val="5"/>
                <c:pt idx="0">
                  <c:v>0.66</c:v>
                </c:pt>
                <c:pt idx="1">
                  <c:v>1.66</c:v>
                </c:pt>
                <c:pt idx="2">
                  <c:v>2.66</c:v>
                </c:pt>
                <c:pt idx="3" formatCode="0.00">
                  <c:v>3.66</c:v>
                </c:pt>
                <c:pt idx="4" formatCode="0.00">
                  <c:v>4.66</c:v>
                </c:pt>
              </c:numCache>
            </c:numRef>
          </c:xVal>
          <c:yVal>
            <c:numRef>
              <c:f>Blad1!$N$2:$N$6</c:f>
              <c:numCache>
                <c:formatCode>###0%</c:formatCode>
                <c:ptCount val="5"/>
                <c:pt idx="0">
                  <c:v>0.27400000000000002</c:v>
                </c:pt>
                <c:pt idx="1">
                  <c:v>0.189</c:v>
                </c:pt>
                <c:pt idx="2">
                  <c:v>0.17199999999999999</c:v>
                </c:pt>
                <c:pt idx="3">
                  <c:v>0.22600000000000001</c:v>
                </c:pt>
                <c:pt idx="4">
                  <c:v>0.13600000000000001</c:v>
                </c:pt>
              </c:numCache>
            </c:numRef>
          </c:yVal>
          <c:smooth val="0"/>
          <c:extLst>
            <c:ext xmlns:c16="http://schemas.microsoft.com/office/drawing/2014/chart" uri="{C3380CC4-5D6E-409C-BE32-E72D297353CC}">
              <c16:uniqueId val="{0000001F-6FE2-41B7-B49F-5CFBCD6102EB}"/>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Blad1!$I$2:$I$6</c:f>
              <c:numCache>
                <c:formatCode>General</c:formatCode>
                <c:ptCount val="5"/>
                <c:pt idx="0">
                  <c:v>0.8</c:v>
                </c:pt>
                <c:pt idx="1">
                  <c:v>1.8</c:v>
                </c:pt>
                <c:pt idx="2">
                  <c:v>2.8</c:v>
                </c:pt>
                <c:pt idx="3" formatCode="0.00">
                  <c:v>3.8</c:v>
                </c:pt>
                <c:pt idx="4" formatCode="0.00">
                  <c:v>4.8</c:v>
                </c:pt>
              </c:numCache>
            </c:numRef>
          </c:xVal>
          <c:yVal>
            <c:numRef>
              <c:f>Blad1!$O$2:$O$6</c:f>
              <c:numCache>
                <c:formatCode>###0%</c:formatCode>
                <c:ptCount val="5"/>
                <c:pt idx="0">
                  <c:v>0.38500000000000001</c:v>
                </c:pt>
                <c:pt idx="1">
                  <c:v>0.32100000000000001</c:v>
                </c:pt>
                <c:pt idx="2">
                  <c:v>0.30199999999999999</c:v>
                </c:pt>
                <c:pt idx="3">
                  <c:v>0.28100000000000003</c:v>
                </c:pt>
                <c:pt idx="4">
                  <c:v>0.20300000000000001</c:v>
                </c:pt>
              </c:numCache>
            </c:numRef>
          </c:yVal>
          <c:smooth val="0"/>
          <c:extLst>
            <c:ext xmlns:c16="http://schemas.microsoft.com/office/drawing/2014/chart" uri="{C3380CC4-5D6E-409C-BE32-E72D297353CC}">
              <c16:uniqueId val="{00000020-6FE2-41B7-B49F-5CFBCD6102EB}"/>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Blad1!$J$2:$J$6</c:f>
              <c:numCache>
                <c:formatCode>General</c:formatCode>
                <c:ptCount val="5"/>
              </c:numCache>
            </c:numRef>
          </c:xVal>
          <c:yVal>
            <c:numRef>
              <c:f>Blad1!$P$2:$P$6</c:f>
              <c:numCache>
                <c:formatCode>###0%</c:formatCode>
                <c:ptCount val="5"/>
                <c:pt idx="0">
                  <c:v>0.191</c:v>
                </c:pt>
                <c:pt idx="1">
                  <c:v>0.154</c:v>
                </c:pt>
                <c:pt idx="2">
                  <c:v>0.128</c:v>
                </c:pt>
                <c:pt idx="3">
                  <c:v>0.13600000000000001</c:v>
                </c:pt>
                <c:pt idx="4">
                  <c:v>9.8000000000000004E-2</c:v>
                </c:pt>
              </c:numCache>
            </c:numRef>
          </c:yVal>
          <c:smooth val="0"/>
          <c:extLst>
            <c:ext xmlns:c16="http://schemas.microsoft.com/office/drawing/2014/chart" uri="{C3380CC4-5D6E-409C-BE32-E72D297353CC}">
              <c16:uniqueId val="{00000021-6FE2-41B7-B49F-5CFBCD6102EB}"/>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Blad1!$K$2:$K$6</c:f>
              <c:numCache>
                <c:formatCode>General</c:formatCode>
                <c:ptCount val="5"/>
                <c:pt idx="0">
                  <c:v>1.07</c:v>
                </c:pt>
              </c:numCache>
            </c:numRef>
          </c:xVal>
          <c:yVal>
            <c:numRef>
              <c:f>Blad1!$Q$2:$Q$6</c:f>
              <c:numCache>
                <c:formatCode>###0%</c:formatCode>
                <c:ptCount val="5"/>
                <c:pt idx="0">
                  <c:v>0.13400000000000001</c:v>
                </c:pt>
                <c:pt idx="1">
                  <c:v>0.13800000000000001</c:v>
                </c:pt>
                <c:pt idx="2">
                  <c:v>0.106</c:v>
                </c:pt>
                <c:pt idx="3">
                  <c:v>9.8000000000000004E-2</c:v>
                </c:pt>
                <c:pt idx="4">
                  <c:v>7.5999999999999998E-2</c:v>
                </c:pt>
              </c:numCache>
            </c:numRef>
          </c:yVal>
          <c:smooth val="0"/>
          <c:extLst>
            <c:ext xmlns:c16="http://schemas.microsoft.com/office/drawing/2014/chart" uri="{C3380CC4-5D6E-409C-BE32-E72D297353CC}">
              <c16:uniqueId val="{00000022-6FE2-41B7-B49F-5CFBCD6102EB}"/>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Blad1!$L$2:$L$6</c:f>
              <c:numCache>
                <c:formatCode>General</c:formatCode>
                <c:ptCount val="5"/>
                <c:pt idx="0">
                  <c:v>1.2030000000000001</c:v>
                </c:pt>
                <c:pt idx="1">
                  <c:v>2.2029999999999998</c:v>
                </c:pt>
                <c:pt idx="2">
                  <c:v>3.2029999999999998</c:v>
                </c:pt>
                <c:pt idx="3" formatCode="0.00">
                  <c:v>4.2030000000000003</c:v>
                </c:pt>
                <c:pt idx="4" formatCode="0.00">
                  <c:v>5.2</c:v>
                </c:pt>
              </c:numCache>
            </c:numRef>
          </c:xVal>
          <c:yVal>
            <c:numRef>
              <c:f>Blad1!$R$2:$R$6</c:f>
              <c:numCache>
                <c:formatCode>###0%</c:formatCode>
                <c:ptCount val="5"/>
                <c:pt idx="0">
                  <c:v>0.48399999999999999</c:v>
                </c:pt>
                <c:pt idx="1">
                  <c:v>0.36</c:v>
                </c:pt>
                <c:pt idx="2">
                  <c:v>0.34799999999999998</c:v>
                </c:pt>
                <c:pt idx="3">
                  <c:v>0.312</c:v>
                </c:pt>
                <c:pt idx="4">
                  <c:v>0.185</c:v>
                </c:pt>
              </c:numCache>
            </c:numRef>
          </c:yVal>
          <c:smooth val="0"/>
          <c:extLst>
            <c:ext xmlns:c16="http://schemas.microsoft.com/office/drawing/2014/chart" uri="{C3380CC4-5D6E-409C-BE32-E72D297353CC}">
              <c16:uniqueId val="{00000023-6FE2-41B7-B49F-5CFBCD6102EB}"/>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Blad1!$M$2:$M$6</c:f>
              <c:numCache>
                <c:formatCode>0.0</c:formatCode>
                <c:ptCount val="5"/>
                <c:pt idx="0">
                  <c:v>1.33</c:v>
                </c:pt>
                <c:pt idx="1">
                  <c:v>2.33</c:v>
                </c:pt>
                <c:pt idx="2">
                  <c:v>3.33</c:v>
                </c:pt>
                <c:pt idx="3" formatCode="0.00">
                  <c:v>4.33</c:v>
                </c:pt>
                <c:pt idx="4" formatCode="0.00">
                  <c:v>5.33</c:v>
                </c:pt>
              </c:numCache>
            </c:numRef>
          </c:xVal>
          <c:yVal>
            <c:numRef>
              <c:f>Blad1!$S$2:$S$6</c:f>
              <c:numCache>
                <c:formatCode>###0%</c:formatCode>
                <c:ptCount val="5"/>
                <c:pt idx="0">
                  <c:v>0.315</c:v>
                </c:pt>
                <c:pt idx="1">
                  <c:v>0.247</c:v>
                </c:pt>
                <c:pt idx="2">
                  <c:v>0.22700000000000001</c:v>
                </c:pt>
                <c:pt idx="3">
                  <c:v>0.22600000000000001</c:v>
                </c:pt>
                <c:pt idx="4">
                  <c:v>0.14899999999999999</c:v>
                </c:pt>
              </c:numCache>
            </c:numRef>
          </c:yVal>
          <c:smooth val="0"/>
          <c:extLst>
            <c:ext xmlns:c16="http://schemas.microsoft.com/office/drawing/2014/chart" uri="{C3380CC4-5D6E-409C-BE32-E72D297353CC}">
              <c16:uniqueId val="{00000024-6FE2-41B7-B49F-5CFBCD6102EB}"/>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5-6FE2-41B7-B49F-5CFBCD6102EB}"/>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6FE2-41B7-B49F-5CFBCD6102EB}"/>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6FE2-41B7-B49F-5CFBCD6102EB}"/>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6FE2-41B7-B49F-5CFBCD6102EB}"/>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6FE2-41B7-B49F-5CFBCD6102E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c:ext uri="{02D57815-91ED-43cb-92C2-25804820EDAC}">
                        <c15:formulaRef>
                          <c15:sqref>Blad1!$H$2:$H$6</c15:sqref>
                        </c15:formulaRef>
                      </c:ext>
                    </c:extLst>
                    <c:numCache>
                      <c:formatCode>_(* #,##0.00_);_(* \(#,##0.00\);_(* "-"??_);_(@_)</c:formatCode>
                      <c:ptCount val="5"/>
                      <c:pt idx="0">
                        <c:v>0.66</c:v>
                      </c:pt>
                      <c:pt idx="1">
                        <c:v>1.66</c:v>
                      </c:pt>
                      <c:pt idx="2">
                        <c:v>2.66</c:v>
                      </c:pt>
                      <c:pt idx="3" formatCode="0.00">
                        <c:v>3.66</c:v>
                      </c:pt>
                      <c:pt idx="4" formatCode="0.00">
                        <c:v>4.66</c:v>
                      </c:pt>
                    </c:numCache>
                  </c:numRef>
                </c:yVal>
                <c:smooth val="0"/>
                <c:extLst>
                  <c:ext xmlns:c16="http://schemas.microsoft.com/office/drawing/2014/chart" uri="{C3380CC4-5D6E-409C-BE32-E72D297353CC}">
                    <c16:uniqueId val="{0000002A-6FE2-41B7-B49F-5CFBCD6102EB}"/>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B-6FE2-41B7-B49F-5CFBCD6102EB}"/>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6FE2-41B7-B49F-5CFBCD6102EB}"/>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6FE2-41B7-B49F-5CFBCD6102E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xmlns:c15="http://schemas.microsoft.com/office/drawing/2012/chart">
                      <c:ext xmlns:c15="http://schemas.microsoft.com/office/drawing/2012/chart" uri="{02D57815-91ED-43cb-92C2-25804820EDAC}">
                        <c15:formulaRef>
                          <c15:sqref>Blad1!$I$2:$I$6</c15:sqref>
                        </c15:formulaRef>
                      </c:ext>
                    </c:extLst>
                    <c:numCache>
                      <c:formatCode>General</c:formatCode>
                      <c:ptCount val="5"/>
                      <c:pt idx="0">
                        <c:v>0.8</c:v>
                      </c:pt>
                      <c:pt idx="1">
                        <c:v>1.8</c:v>
                      </c:pt>
                      <c:pt idx="2">
                        <c:v>2.8</c:v>
                      </c:pt>
                      <c:pt idx="3" formatCode="0.00">
                        <c:v>3.8</c:v>
                      </c:pt>
                      <c:pt idx="4" formatCode="0.00">
                        <c:v>4.8</c:v>
                      </c:pt>
                    </c:numCache>
                  </c:numRef>
                </c:yVal>
                <c:smooth val="0"/>
                <c:extLst xmlns:c15="http://schemas.microsoft.com/office/drawing/2012/chart">
                  <c:ext xmlns:c16="http://schemas.microsoft.com/office/drawing/2014/chart" uri="{C3380CC4-5D6E-409C-BE32-E72D297353CC}">
                    <c16:uniqueId val="{0000002E-6FE2-41B7-B49F-5CFBCD6102EB}"/>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F-6FE2-41B7-B49F-5CFBCD6102EB}"/>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6FE2-41B7-B49F-5CFBCD6102EB}"/>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6FE2-41B7-B49F-5CFBCD6102EB}"/>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6FE2-41B7-B49F-5CFBCD6102EB}"/>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6FE2-41B7-B49F-5CFBCD6102EB}"/>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6FE2-41B7-B49F-5CFBCD6102EB}"/>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xmlns:c15="http://schemas.microsoft.com/office/drawing/2012/chart">
                      <c:ext xmlns:c15="http://schemas.microsoft.com/office/drawing/2012/chart" uri="{02D57815-91ED-43cb-92C2-25804820EDAC}">
                        <c15:formulaRef>
                          <c15:sqref>Blad1!$J$2:$J$6</c15:sqref>
                        </c15:formulaRef>
                      </c:ext>
                    </c:extLst>
                    <c:numCache>
                      <c:formatCode>General</c:formatCode>
                      <c:ptCount val="5"/>
                    </c:numCache>
                  </c:numRef>
                </c:yVal>
                <c:smooth val="0"/>
                <c:extLst xmlns:c15="http://schemas.microsoft.com/office/drawing/2012/chart">
                  <c:ext xmlns:c16="http://schemas.microsoft.com/office/drawing/2014/chart" uri="{C3380CC4-5D6E-409C-BE32-E72D297353CC}">
                    <c16:uniqueId val="{00000035-6FE2-41B7-B49F-5CFBCD6102EB}"/>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xmlns:c15="http://schemas.microsoft.com/office/drawing/2012/chart">
                      <c:ext xmlns:c15="http://schemas.microsoft.com/office/drawing/2012/chart" uri="{02D57815-91ED-43cb-92C2-25804820EDAC}">
                        <c15:formulaRef>
                          <c15:sqref>Blad1!$K$2:$K$6</c15:sqref>
                        </c15:formulaRef>
                      </c:ext>
                    </c:extLst>
                    <c:numCache>
                      <c:formatCode>General</c:formatCode>
                      <c:ptCount val="5"/>
                      <c:pt idx="0">
                        <c:v>1.07</c:v>
                      </c:pt>
                    </c:numCache>
                  </c:numRef>
                </c:yVal>
                <c:smooth val="0"/>
                <c:extLst xmlns:c15="http://schemas.microsoft.com/office/drawing/2012/chart">
                  <c:ext xmlns:c16="http://schemas.microsoft.com/office/drawing/2014/chart" uri="{C3380CC4-5D6E-409C-BE32-E72D297353CC}">
                    <c16:uniqueId val="{00000036-6FE2-41B7-B49F-5CFBCD6102EB}"/>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Blad1!$A$2:$A$6</c15:sqref>
                        </c15:formulaRef>
                      </c:ext>
                    </c:extLst>
                    <c:strCache>
                      <c:ptCount val="5"/>
                      <c:pt idx="0">
                        <c:v>Ik voel me in bepaalde stadsdelen in mijn comfort beperkt door toeristen (omwille van verkeer, kwaliteit dienstverlening, prijzen, lawaai, …)</c:v>
                      </c:pt>
                      <c:pt idx="1">
                        <c:v>Het aantal toeristen vermindert de leefbaarheid van ##STAD##</c:v>
                      </c:pt>
                      <c:pt idx="2">
                        <c:v>Door toerisme heb ik het gevoel dat onze eigen stad niet meer van ons is</c:v>
                      </c:pt>
                      <c:pt idx="3">
                        <c:v>Toeristen in ##STAD## zorgen voor overlast</c:v>
                      </c:pt>
                      <c:pt idx="4">
                        <c:v>Toeristische druk heeft een negatieve impact op mijn dagelijks leven</c:v>
                      </c:pt>
                    </c:strCache>
                  </c:strRef>
                </c:xVal>
                <c:yVal>
                  <c:numRef>
                    <c:extLst xmlns:c15="http://schemas.microsoft.com/office/drawing/2012/chart">
                      <c:ext xmlns:c15="http://schemas.microsoft.com/office/drawing/2012/chart" uri="{02D57815-91ED-43cb-92C2-25804820EDAC}">
                        <c15:formulaRef>
                          <c15:sqref>Blad1!$L$2:$L$6</c15:sqref>
                        </c15:formulaRef>
                      </c:ext>
                    </c:extLst>
                    <c:numCache>
                      <c:formatCode>General</c:formatCode>
                      <c:ptCount val="5"/>
                      <c:pt idx="0">
                        <c:v>1.2030000000000001</c:v>
                      </c:pt>
                      <c:pt idx="1">
                        <c:v>2.2029999999999998</c:v>
                      </c:pt>
                      <c:pt idx="2">
                        <c:v>3.2029999999999998</c:v>
                      </c:pt>
                      <c:pt idx="3" formatCode="0.00">
                        <c:v>4.2030000000000003</c:v>
                      </c:pt>
                      <c:pt idx="4" formatCode="0.00">
                        <c:v>5.2</c:v>
                      </c:pt>
                    </c:numCache>
                  </c:numRef>
                </c:yVal>
                <c:smooth val="0"/>
                <c:extLst xmlns:c15="http://schemas.microsoft.com/office/drawing/2012/chart">
                  <c:ext xmlns:c16="http://schemas.microsoft.com/office/drawing/2014/chart" uri="{C3380CC4-5D6E-409C-BE32-E72D297353CC}">
                    <c16:uniqueId val="{00000037-6FE2-41B7-B49F-5CFBCD6102EB}"/>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Entry>
      <c:layout>
        <c:manualLayout>
          <c:xMode val="edge"/>
          <c:yMode val="edge"/>
          <c:x val="2.9164065834790285E-2"/>
          <c:y val="0.96077791813864222"/>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FlandersArtSans-Medium" panose="00000600000000000000" pitchFamily="2" charset="0"/>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086249635462E-2"/>
          <c:y val="3.0866359269839369E-2"/>
          <c:w val="0.95239765602216386"/>
          <c:h val="0.74020162949202417"/>
        </c:manualLayout>
      </c:layout>
      <c:barChart>
        <c:barDir val="col"/>
        <c:grouping val="clustered"/>
        <c:varyColors val="0"/>
        <c:ser>
          <c:idx val="0"/>
          <c:order val="0"/>
          <c:tx>
            <c:strRef>
              <c:f>Blad1!$B$1</c:f>
              <c:strCache>
                <c:ptCount val="1"/>
                <c:pt idx="0">
                  <c:v>ANTWERPEN 2023</c:v>
                </c:pt>
              </c:strCache>
            </c:strRef>
          </c:tx>
          <c:spPr>
            <a:solidFill>
              <a:srgbClr val="FFC000"/>
            </a:solidFill>
            <a:ln>
              <a:noFill/>
            </a:ln>
            <a:effectLst/>
          </c:spPr>
          <c:invertIfNegative val="0"/>
          <c:dLbls>
            <c:dLbl>
              <c:idx val="0"/>
              <c:layout>
                <c:manualLayout>
                  <c:x val="-1.1574489788588218E-3"/>
                  <c:y val="1.7286486917539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14-4D3F-B6C1-0C2B66FFA595}"/>
                </c:ext>
              </c:extLst>
            </c:dLbl>
            <c:dLbl>
              <c:idx val="1"/>
              <c:layout>
                <c:manualLayout>
                  <c:x val="-1.15740740740740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14-4D3F-B6C1-0C2B66FFA595}"/>
                </c:ext>
              </c:extLst>
            </c:dLbl>
            <c:dLbl>
              <c:idx val="2"/>
              <c:layout>
                <c:manualLayout>
                  <c:x val="-6.9444444444444441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14-4D3F-B6C1-0C2B66FFA595}"/>
                </c:ext>
              </c:extLst>
            </c:dLbl>
            <c:dLbl>
              <c:idx val="3"/>
              <c:layout>
                <c:manualLayout>
                  <c:x val="-5.7870370370371217E-3"/>
                  <c:y val="5.6120653217889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314-4D3F-B6C1-0C2B66FFA595}"/>
                </c:ext>
              </c:extLst>
            </c:dLbl>
            <c:dLbl>
              <c:idx val="4"/>
              <c:layout>
                <c:manualLayout>
                  <c:x val="-3.4722222222222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314-4D3F-B6C1-0C2B66FFA595}"/>
                </c:ext>
              </c:extLst>
            </c:dLbl>
            <c:dLbl>
              <c:idx val="5"/>
              <c:layout>
                <c:manualLayout>
                  <c:x val="-1.1574074074074073E-3"/>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314-4D3F-B6C1-0C2B66FFA595}"/>
                </c:ext>
              </c:extLst>
            </c:dLbl>
            <c:dLbl>
              <c:idx val="6"/>
              <c:layout>
                <c:manualLayout>
                  <c:x val="-6.9444444444446141E-3"/>
                  <c:y val="1.403016330447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314-4D3F-B6C1-0C2B66FFA5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Blad1!$B$2:$B$4</c:f>
              <c:numCache>
                <c:formatCode>###0%</c:formatCode>
                <c:ptCount val="3"/>
                <c:pt idx="0">
                  <c:v>0.31807629022441791</c:v>
                </c:pt>
                <c:pt idx="1">
                  <c:v>0.18820859974304263</c:v>
                </c:pt>
                <c:pt idx="2">
                  <c:v>0.49371511003252921</c:v>
                </c:pt>
              </c:numCache>
            </c:numRef>
          </c:val>
          <c:extLst>
            <c:ext xmlns:c16="http://schemas.microsoft.com/office/drawing/2014/chart" uri="{C3380CC4-5D6E-409C-BE32-E72D297353CC}">
              <c16:uniqueId val="{00000007-0314-4D3F-B6C1-0C2B66FFA595}"/>
            </c:ext>
          </c:extLst>
        </c:ser>
        <c:ser>
          <c:idx val="1"/>
          <c:order val="1"/>
          <c:tx>
            <c:strRef>
              <c:f>Blad1!$C$1</c:f>
              <c:strCache>
                <c:ptCount val="1"/>
                <c:pt idx="0">
                  <c:v>GENT 2023</c:v>
                </c:pt>
              </c:strCache>
            </c:strRef>
          </c:tx>
          <c:spPr>
            <a:solidFill>
              <a:srgbClr val="9BBB59"/>
            </a:solidFill>
            <a:ln w="25400">
              <a:noFill/>
            </a:ln>
            <a:effectLst/>
          </c:spPr>
          <c:invertIfNegative val="0"/>
          <c:dLbls>
            <c:dLbl>
              <c:idx val="0"/>
              <c:layout>
                <c:manualLayout>
                  <c:x val="-1.4864953310936631E-3"/>
                  <c:y val="7.77873787482472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314-4D3F-B6C1-0C2B66FFA595}"/>
                </c:ext>
              </c:extLst>
            </c:dLbl>
            <c:dLbl>
              <c:idx val="2"/>
              <c:layout>
                <c:manualLayout>
                  <c:x val="-1.1574074074075771E-3"/>
                  <c:y val="-5.91622919022549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14-4D3F-B6C1-0C2B66FFA595}"/>
                </c:ext>
              </c:extLst>
            </c:dLbl>
            <c:dLbl>
              <c:idx val="5"/>
              <c:layout>
                <c:manualLayout>
                  <c:x val="-8.4875562720133283E-17"/>
                  <c:y val="-1.6836195965366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314-4D3F-B6C1-0C2B66FFA5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Blad1!$C$2:$C$4</c:f>
              <c:numCache>
                <c:formatCode>###0%</c:formatCode>
                <c:ptCount val="3"/>
                <c:pt idx="0">
                  <c:v>0.27713035406564884</c:v>
                </c:pt>
                <c:pt idx="1">
                  <c:v>0.16395179422756731</c:v>
                </c:pt>
                <c:pt idx="2">
                  <c:v>0.55891785170681141</c:v>
                </c:pt>
              </c:numCache>
            </c:numRef>
          </c:val>
          <c:extLst>
            <c:ext xmlns:c16="http://schemas.microsoft.com/office/drawing/2014/chart" uri="{C3380CC4-5D6E-409C-BE32-E72D297353CC}">
              <c16:uniqueId val="{0000000B-0314-4D3F-B6C1-0C2B66FFA595}"/>
            </c:ext>
          </c:extLst>
        </c:ser>
        <c:ser>
          <c:idx val="2"/>
          <c:order val="2"/>
          <c:tx>
            <c:strRef>
              <c:f>Blad1!$D$1</c:f>
              <c:strCache>
                <c:ptCount val="1"/>
                <c:pt idx="0">
                  <c:v>LEUVEN 2023</c:v>
                </c:pt>
              </c:strCache>
            </c:strRef>
          </c:tx>
          <c:spPr>
            <a:solidFill>
              <a:srgbClr val="BFBFBF"/>
            </a:solidFill>
            <a:ln>
              <a:noFill/>
            </a:ln>
            <a:effectLst/>
          </c:spPr>
          <c:invertIfNegative val="0"/>
          <c:dLbls>
            <c:dLbl>
              <c:idx val="0"/>
              <c:layout>
                <c:manualLayout>
                  <c:x val="-1.1574489788588218E-3"/>
                  <c:y val="2.0356659787984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314-4D3F-B6C1-0C2B66FFA595}"/>
                </c:ext>
              </c:extLst>
            </c:dLbl>
            <c:dLbl>
              <c:idx val="1"/>
              <c:layout>
                <c:manualLayout>
                  <c:x val="-1.267097839109397E-3"/>
                  <c:y val="-6.0933911399121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314-4D3F-B6C1-0C2B66FFA595}"/>
                </c:ext>
              </c:extLst>
            </c:dLbl>
            <c:dLbl>
              <c:idx val="2"/>
              <c:layout>
                <c:manualLayout>
                  <c:x val="0"/>
                  <c:y val="-2.5254293948050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314-4D3F-B6C1-0C2B66FFA595}"/>
                </c:ext>
              </c:extLst>
            </c:dLbl>
            <c:dLbl>
              <c:idx val="4"/>
              <c:layout>
                <c:manualLayout>
                  <c:x val="-8.4875562720133283E-17"/>
                  <c:y val="8.41809798268346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314-4D3F-B6C1-0C2B66FFA5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Blad1!$D$2:$D$4</c:f>
              <c:numCache>
                <c:formatCode>###0%</c:formatCode>
                <c:ptCount val="3"/>
                <c:pt idx="0">
                  <c:v>0.62439415227858674</c:v>
                </c:pt>
                <c:pt idx="1">
                  <c:v>0.18277721719421358</c:v>
                </c:pt>
                <c:pt idx="2">
                  <c:v>0.19282863052719473</c:v>
                </c:pt>
              </c:numCache>
            </c:numRef>
          </c:val>
          <c:extLst>
            <c:ext xmlns:c16="http://schemas.microsoft.com/office/drawing/2014/chart" uri="{C3380CC4-5D6E-409C-BE32-E72D297353CC}">
              <c16:uniqueId val="{00000010-0314-4D3F-B6C1-0C2B66FFA595}"/>
            </c:ext>
          </c:extLst>
        </c:ser>
        <c:ser>
          <c:idx val="3"/>
          <c:order val="3"/>
          <c:tx>
            <c:strRef>
              <c:f>Blad1!$E$1</c:f>
              <c:strCache>
                <c:ptCount val="1"/>
                <c:pt idx="0">
                  <c:v>MECHELEN 2023</c:v>
                </c:pt>
              </c:strCache>
            </c:strRef>
          </c:tx>
          <c:spPr>
            <a:solidFill>
              <a:srgbClr val="E6B9B8"/>
            </a:solidFill>
            <a:ln>
              <a:noFill/>
            </a:ln>
            <a:effectLst/>
          </c:spPr>
          <c:invertIfNegative val="0"/>
          <c:dLbls>
            <c:dLbl>
              <c:idx val="0"/>
              <c:layout>
                <c:manualLayout>
                  <c:x val="-1.4864953310936863E-3"/>
                  <c:y val="-4.6747153098487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314-4D3F-B6C1-0C2B66FFA595}"/>
                </c:ext>
              </c:extLst>
            </c:dLbl>
            <c:dLbl>
              <c:idx val="1"/>
              <c:layout>
                <c:manualLayout>
                  <c:x val="1.1574074074074073E-3"/>
                  <c:y val="-3.92844572525228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314-4D3F-B6C1-0C2B66FFA595}"/>
                </c:ext>
              </c:extLst>
            </c:dLbl>
            <c:dLbl>
              <c:idx val="2"/>
              <c:layout>
                <c:manualLayout>
                  <c:x val="-4.6296296296296294E-3"/>
                  <c:y val="-2.3208774809526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314-4D3F-B6C1-0C2B66FFA595}"/>
                </c:ext>
              </c:extLst>
            </c:dLbl>
            <c:dLbl>
              <c:idx val="4"/>
              <c:layout>
                <c:manualLayout>
                  <c:x val="0"/>
                  <c:y val="-3.64784245916283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0314-4D3F-B6C1-0C2B66FFA595}"/>
                </c:ext>
              </c:extLst>
            </c:dLbl>
            <c:dLbl>
              <c:idx val="5"/>
              <c:layout>
                <c:manualLayout>
                  <c:x val="1.1574074074073226E-3"/>
                  <c:y val="-1.9642228626261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0314-4D3F-B6C1-0C2B66FFA595}"/>
                </c:ext>
              </c:extLst>
            </c:dLbl>
            <c:dLbl>
              <c:idx val="6"/>
              <c:layout>
                <c:manualLayout>
                  <c:x val="-2.3148148148148147E-3"/>
                  <c:y val="-3.92844572525228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0314-4D3F-B6C1-0C2B66FFA59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Blad1!$E$2:$E$4</c:f>
              <c:numCache>
                <c:formatCode>###0%</c:formatCode>
                <c:ptCount val="3"/>
                <c:pt idx="0">
                  <c:v>0.61501161117281922</c:v>
                </c:pt>
                <c:pt idx="1">
                  <c:v>0.16538961246688358</c:v>
                </c:pt>
                <c:pt idx="2">
                  <c:v>0.21959877636030384</c:v>
                </c:pt>
              </c:numCache>
            </c:numRef>
          </c:val>
          <c:extLst>
            <c:ext xmlns:c16="http://schemas.microsoft.com/office/drawing/2014/chart" uri="{C3380CC4-5D6E-409C-BE32-E72D297353CC}">
              <c16:uniqueId val="{00000017-0314-4D3F-B6C1-0C2B66FFA595}"/>
            </c:ext>
          </c:extLst>
        </c:ser>
        <c:ser>
          <c:idx val="4"/>
          <c:order val="4"/>
          <c:tx>
            <c:strRef>
              <c:f>Blad1!$F$1</c:f>
              <c:strCache>
                <c:ptCount val="1"/>
                <c:pt idx="0">
                  <c:v>BRUGGE 2023</c:v>
                </c:pt>
              </c:strCache>
            </c:strRef>
          </c:tx>
          <c:spPr>
            <a:solidFill>
              <a:srgbClr val="8EB4E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Blad1!$A$2:$A$4</c:f>
              <c:strCache>
                <c:ptCount val="3"/>
                <c:pt idx="0">
                  <c:v>NIET AKKOORD</c:v>
                </c:pt>
                <c:pt idx="1">
                  <c:v>NEUTRAAL</c:v>
                </c:pt>
                <c:pt idx="2">
                  <c:v>AKKOORD</c:v>
                </c:pt>
              </c:strCache>
            </c:strRef>
          </c:cat>
          <c:val>
            <c:numRef>
              <c:f>Blad1!$F$2:$F$4</c:f>
              <c:numCache>
                <c:formatCode>###0%</c:formatCode>
                <c:ptCount val="3"/>
                <c:pt idx="0">
                  <c:v>0.17331524548819244</c:v>
                </c:pt>
                <c:pt idx="1">
                  <c:v>0.11238371553858913</c:v>
                </c:pt>
                <c:pt idx="2">
                  <c:v>0.71430103897322883</c:v>
                </c:pt>
              </c:numCache>
            </c:numRef>
          </c:val>
          <c:extLst>
            <c:ext xmlns:c16="http://schemas.microsoft.com/office/drawing/2014/chart" uri="{C3380CC4-5D6E-409C-BE32-E72D297353CC}">
              <c16:uniqueId val="{0000001D-0314-4D3F-B6C1-0C2B66FFA595}"/>
            </c:ext>
          </c:extLst>
        </c:ser>
        <c:ser>
          <c:idx val="15"/>
          <c:order val="5"/>
          <c:tx>
            <c:strRef>
              <c:f>Blad1!$G$1</c:f>
              <c:strCache>
                <c:ptCount val="1"/>
                <c:pt idx="0">
                  <c:v>TOTAAL 2023</c:v>
                </c:pt>
              </c:strCache>
            </c:strRef>
          </c:tx>
          <c:spPr>
            <a:solidFill>
              <a:schemeClr val="tx1"/>
            </a:solidFill>
            <a:ln w="25400">
              <a:noFill/>
            </a:ln>
            <a:effectLst/>
          </c:spPr>
          <c:invertIfNegative val="0"/>
          <c:dLbls>
            <c:dLbl>
              <c:idx val="0"/>
              <c:layout>
                <c:manualLayout>
                  <c:x val="-3.581896025343553E-3"/>
                  <c:y val="-9.43709407900808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0314-4D3F-B6C1-0C2B66FFA595}"/>
                </c:ext>
              </c:extLst>
            </c:dLbl>
            <c:dLbl>
              <c:idx val="2"/>
              <c:layout>
                <c:manualLayout>
                  <c:x val="-1.1574074074075771E-3"/>
                  <c:y val="-8.64627280965065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9-0314-4D3F-B6C1-0C2B66FFA595}"/>
                </c:ext>
              </c:extLst>
            </c:dLbl>
            <c:spPr>
              <a:noFill/>
              <a:ln>
                <a:noFill/>
              </a:ln>
              <a:effectLst/>
            </c:spPr>
            <c:txPr>
              <a:bodyPr rot="0" spcFirstLastPara="1" vertOverflow="ellipsis" vert="horz" wrap="square" lIns="38100" tIns="19050" rIns="38100" bIns="19050" anchor="ctr" anchorCtr="0">
                <a:spAutoFit/>
              </a:bodyPr>
              <a:lstStyle/>
              <a:p>
                <a:pPr algn="ctr">
                  <a:defRPr lang="en-US" sz="120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Blad1!$G$2:$G$4</c:f>
              <c:numCache>
                <c:formatCode>###0%</c:formatCode>
                <c:ptCount val="3"/>
                <c:pt idx="0">
                  <c:v>0.34235415976962247</c:v>
                </c:pt>
                <c:pt idx="1">
                  <c:v>0.15562352522758974</c:v>
                </c:pt>
                <c:pt idx="2">
                  <c:v>0.50202231500275829</c:v>
                </c:pt>
              </c:numCache>
            </c:numRef>
          </c:cat>
          <c:val>
            <c:numRef>
              <c:f>Blad1!$G$2:$G$4</c:f>
              <c:numCache>
                <c:formatCode>###0%</c:formatCode>
                <c:ptCount val="3"/>
                <c:pt idx="0">
                  <c:v>0.34235415976962247</c:v>
                </c:pt>
                <c:pt idx="1">
                  <c:v>0.15562352522758974</c:v>
                </c:pt>
                <c:pt idx="2">
                  <c:v>0.50202231500275829</c:v>
                </c:pt>
              </c:numCache>
            </c:numRef>
          </c:val>
          <c:extLst>
            <c:ext xmlns:c16="http://schemas.microsoft.com/office/drawing/2014/chart" uri="{C3380CC4-5D6E-409C-BE32-E72D297353CC}">
              <c16:uniqueId val="{0000001F-0314-4D3F-B6C1-0C2B66FFA595}"/>
            </c:ext>
          </c:extLst>
        </c:ser>
        <c:dLbls>
          <c:showLegendKey val="0"/>
          <c:showVal val="0"/>
          <c:showCatName val="0"/>
          <c:showSerName val="0"/>
          <c:showPercent val="0"/>
          <c:showBubbleSize val="0"/>
        </c:dLbls>
        <c:gapWidth val="150"/>
        <c:axId val="680833056"/>
        <c:axId val="680828792"/>
      </c:barChart>
      <c:scatterChart>
        <c:scatterStyle val="lineMarker"/>
        <c:varyColors val="0"/>
        <c:ser>
          <c:idx val="6"/>
          <c:order val="11"/>
          <c:tx>
            <c:strRef>
              <c:f>Blad1!$N$1</c:f>
              <c:strCache>
                <c:ptCount val="1"/>
                <c:pt idx="0">
                  <c:v>ANTWERPEN 2021</c:v>
                </c:pt>
              </c:strCache>
            </c:strRef>
          </c:tx>
          <c:spPr>
            <a:ln w="25400" cap="rnd">
              <a:noFill/>
              <a:round/>
            </a:ln>
            <a:effectLst/>
          </c:spPr>
          <c:marker>
            <c:symbol val="dash"/>
            <c:size val="10"/>
            <c:spPr>
              <a:noFill/>
              <a:ln w="9525">
                <a:solidFill>
                  <a:schemeClr val="bg1">
                    <a:lumMod val="50000"/>
                  </a:schemeClr>
                </a:solidFill>
              </a:ln>
              <a:effectLst/>
            </c:spPr>
          </c:marker>
          <c:xVal>
            <c:numRef>
              <c:f>Blad1!$H$2:$H$4</c:f>
              <c:numCache>
                <c:formatCode>_(* #,##0.00_);_(* \(#,##0.00\);_(* "-"??_);_(@_)</c:formatCode>
                <c:ptCount val="3"/>
                <c:pt idx="0">
                  <c:v>0.66</c:v>
                </c:pt>
                <c:pt idx="1">
                  <c:v>1.66</c:v>
                </c:pt>
                <c:pt idx="2">
                  <c:v>2.66</c:v>
                </c:pt>
              </c:numCache>
            </c:numRef>
          </c:xVal>
          <c:yVal>
            <c:numRef>
              <c:f>Blad1!$N$2:$N$4</c:f>
              <c:numCache>
                <c:formatCode>###0%</c:formatCode>
                <c:ptCount val="3"/>
                <c:pt idx="0">
                  <c:v>0.443</c:v>
                </c:pt>
                <c:pt idx="1">
                  <c:v>0.28299999999999997</c:v>
                </c:pt>
                <c:pt idx="2">
                  <c:v>0.27400000000000002</c:v>
                </c:pt>
              </c:numCache>
            </c:numRef>
          </c:yVal>
          <c:smooth val="0"/>
          <c:extLst>
            <c:ext xmlns:c16="http://schemas.microsoft.com/office/drawing/2014/chart" uri="{C3380CC4-5D6E-409C-BE32-E72D297353CC}">
              <c16:uniqueId val="{00000020-0314-4D3F-B6C1-0C2B66FFA595}"/>
            </c:ext>
          </c:extLst>
        </c:ser>
        <c:ser>
          <c:idx val="8"/>
          <c:order val="12"/>
          <c:tx>
            <c:strRef>
              <c:f>Blad1!$O$1</c:f>
              <c:strCache>
                <c:ptCount val="1"/>
                <c:pt idx="0">
                  <c:v>GENT 2021</c:v>
                </c:pt>
              </c:strCache>
            </c:strRef>
          </c:tx>
          <c:spPr>
            <a:ln w="25400" cap="rnd">
              <a:noFill/>
              <a:round/>
            </a:ln>
            <a:effectLst/>
          </c:spPr>
          <c:marker>
            <c:symbol val="dash"/>
            <c:size val="10"/>
            <c:spPr>
              <a:noFill/>
              <a:ln w="9525">
                <a:solidFill>
                  <a:schemeClr val="bg1">
                    <a:lumMod val="50000"/>
                  </a:schemeClr>
                </a:solidFill>
              </a:ln>
              <a:effectLst/>
            </c:spPr>
          </c:marker>
          <c:xVal>
            <c:numRef>
              <c:f>Blad1!$I$2:$I$4</c:f>
              <c:numCache>
                <c:formatCode>General</c:formatCode>
                <c:ptCount val="3"/>
                <c:pt idx="0">
                  <c:v>0.8</c:v>
                </c:pt>
                <c:pt idx="1">
                  <c:v>1.8</c:v>
                </c:pt>
                <c:pt idx="2">
                  <c:v>2.8</c:v>
                </c:pt>
              </c:numCache>
            </c:numRef>
          </c:xVal>
          <c:yVal>
            <c:numRef>
              <c:f>Blad1!$O$2:$O$4</c:f>
              <c:numCache>
                <c:formatCode>###0%</c:formatCode>
                <c:ptCount val="3"/>
                <c:pt idx="0">
                  <c:v>0.35199999999999998</c:v>
                </c:pt>
                <c:pt idx="1">
                  <c:v>0.26300000000000001</c:v>
                </c:pt>
                <c:pt idx="2">
                  <c:v>0.38500000000000001</c:v>
                </c:pt>
              </c:numCache>
            </c:numRef>
          </c:yVal>
          <c:smooth val="0"/>
          <c:extLst>
            <c:ext xmlns:c16="http://schemas.microsoft.com/office/drawing/2014/chart" uri="{C3380CC4-5D6E-409C-BE32-E72D297353CC}">
              <c16:uniqueId val="{00000021-0314-4D3F-B6C1-0C2B66FFA595}"/>
            </c:ext>
          </c:extLst>
        </c:ser>
        <c:ser>
          <c:idx val="10"/>
          <c:order val="13"/>
          <c:tx>
            <c:strRef>
              <c:f>Blad1!$P$1</c:f>
              <c:strCache>
                <c:ptCount val="1"/>
                <c:pt idx="0">
                  <c:v>LEUVEN 2021</c:v>
                </c:pt>
              </c:strCache>
            </c:strRef>
          </c:tx>
          <c:spPr>
            <a:ln w="25400" cap="rnd">
              <a:noFill/>
              <a:round/>
            </a:ln>
            <a:effectLst/>
          </c:spPr>
          <c:marker>
            <c:symbol val="dash"/>
            <c:size val="10"/>
            <c:spPr>
              <a:noFill/>
              <a:ln w="9525">
                <a:solidFill>
                  <a:schemeClr val="bg1">
                    <a:lumMod val="50000"/>
                  </a:schemeClr>
                </a:solidFill>
              </a:ln>
              <a:effectLst/>
            </c:spPr>
          </c:marker>
          <c:xVal>
            <c:numRef>
              <c:f>Blad1!$J$2:$J$4</c:f>
              <c:numCache>
                <c:formatCode>General</c:formatCode>
                <c:ptCount val="3"/>
                <c:pt idx="0">
                  <c:v>0.93</c:v>
                </c:pt>
                <c:pt idx="1">
                  <c:v>1.93</c:v>
                </c:pt>
              </c:numCache>
            </c:numRef>
          </c:xVal>
          <c:yVal>
            <c:numRef>
              <c:f>Blad1!$P$2:$P$4</c:f>
              <c:numCache>
                <c:formatCode>###0%</c:formatCode>
                <c:ptCount val="3"/>
                <c:pt idx="0">
                  <c:v>0.56899999999999995</c:v>
                </c:pt>
                <c:pt idx="1">
                  <c:v>0.24099999999999999</c:v>
                </c:pt>
                <c:pt idx="2">
                  <c:v>0.191</c:v>
                </c:pt>
              </c:numCache>
            </c:numRef>
          </c:yVal>
          <c:smooth val="0"/>
          <c:extLst>
            <c:ext xmlns:c16="http://schemas.microsoft.com/office/drawing/2014/chart" uri="{C3380CC4-5D6E-409C-BE32-E72D297353CC}">
              <c16:uniqueId val="{00000022-0314-4D3F-B6C1-0C2B66FFA595}"/>
            </c:ext>
          </c:extLst>
        </c:ser>
        <c:ser>
          <c:idx val="12"/>
          <c:order val="14"/>
          <c:tx>
            <c:strRef>
              <c:f>Blad1!$Q$1</c:f>
              <c:strCache>
                <c:ptCount val="1"/>
                <c:pt idx="0">
                  <c:v>MECHELEN 2021</c:v>
                </c:pt>
              </c:strCache>
            </c:strRef>
          </c:tx>
          <c:spPr>
            <a:ln w="25400" cap="rnd">
              <a:noFill/>
              <a:round/>
            </a:ln>
            <a:effectLst/>
          </c:spPr>
          <c:marker>
            <c:symbol val="dash"/>
            <c:size val="10"/>
            <c:spPr>
              <a:noFill/>
              <a:ln w="9525">
                <a:solidFill>
                  <a:schemeClr val="bg1">
                    <a:lumMod val="50000"/>
                  </a:schemeClr>
                </a:solidFill>
              </a:ln>
              <a:effectLst/>
            </c:spPr>
          </c:marker>
          <c:xVal>
            <c:numRef>
              <c:f>Blad1!$K$2:$K$4</c:f>
              <c:numCache>
                <c:formatCode>General</c:formatCode>
                <c:ptCount val="3"/>
                <c:pt idx="0">
                  <c:v>1.1000000000000001</c:v>
                </c:pt>
                <c:pt idx="2">
                  <c:v>3.07</c:v>
                </c:pt>
              </c:numCache>
            </c:numRef>
          </c:xVal>
          <c:yVal>
            <c:numRef>
              <c:f>Blad1!$Q$2:$Q$4</c:f>
              <c:numCache>
                <c:formatCode>###0%</c:formatCode>
                <c:ptCount val="3"/>
                <c:pt idx="0">
                  <c:v>0.67</c:v>
                </c:pt>
                <c:pt idx="1">
                  <c:v>0.19600000000000001</c:v>
                </c:pt>
                <c:pt idx="2">
                  <c:v>0.13400000000000001</c:v>
                </c:pt>
              </c:numCache>
            </c:numRef>
          </c:yVal>
          <c:smooth val="0"/>
          <c:extLst>
            <c:ext xmlns:c16="http://schemas.microsoft.com/office/drawing/2014/chart" uri="{C3380CC4-5D6E-409C-BE32-E72D297353CC}">
              <c16:uniqueId val="{00000023-0314-4D3F-B6C1-0C2B66FFA595}"/>
            </c:ext>
          </c:extLst>
        </c:ser>
        <c:ser>
          <c:idx val="14"/>
          <c:order val="15"/>
          <c:tx>
            <c:strRef>
              <c:f>Blad1!$R$1</c:f>
              <c:strCache>
                <c:ptCount val="1"/>
                <c:pt idx="0">
                  <c:v>BRUGGE 2021</c:v>
                </c:pt>
              </c:strCache>
            </c:strRef>
          </c:tx>
          <c:spPr>
            <a:ln w="25400" cap="rnd">
              <a:noFill/>
              <a:round/>
            </a:ln>
            <a:effectLst/>
          </c:spPr>
          <c:marker>
            <c:symbol val="dash"/>
            <c:size val="10"/>
            <c:spPr>
              <a:noFill/>
              <a:ln w="9525">
                <a:solidFill>
                  <a:schemeClr val="bg1">
                    <a:lumMod val="50000"/>
                  </a:schemeClr>
                </a:solidFill>
              </a:ln>
              <a:effectLst/>
            </c:spPr>
          </c:marker>
          <c:xVal>
            <c:numRef>
              <c:f>Blad1!$L$2:$L$4</c:f>
              <c:numCache>
                <c:formatCode>General</c:formatCode>
                <c:ptCount val="3"/>
                <c:pt idx="0">
                  <c:v>1.2030000000000001</c:v>
                </c:pt>
                <c:pt idx="1">
                  <c:v>2.2029999999999998</c:v>
                </c:pt>
                <c:pt idx="2">
                  <c:v>3.2029999999999998</c:v>
                </c:pt>
              </c:numCache>
            </c:numRef>
          </c:xVal>
          <c:yVal>
            <c:numRef>
              <c:f>Blad1!$R$2:$R$4</c:f>
              <c:numCache>
                <c:formatCode>###0%</c:formatCode>
                <c:ptCount val="3"/>
                <c:pt idx="0">
                  <c:v>0.27900000000000003</c:v>
                </c:pt>
                <c:pt idx="1">
                  <c:v>0.23699999999999999</c:v>
                </c:pt>
                <c:pt idx="2">
                  <c:v>0.48399999999999999</c:v>
                </c:pt>
              </c:numCache>
            </c:numRef>
          </c:yVal>
          <c:smooth val="0"/>
          <c:extLst>
            <c:ext xmlns:c16="http://schemas.microsoft.com/office/drawing/2014/chart" uri="{C3380CC4-5D6E-409C-BE32-E72D297353CC}">
              <c16:uniqueId val="{00000024-0314-4D3F-B6C1-0C2B66FFA595}"/>
            </c:ext>
          </c:extLst>
        </c:ser>
        <c:ser>
          <c:idx val="16"/>
          <c:order val="16"/>
          <c:tx>
            <c:strRef>
              <c:f>Blad1!$S$1</c:f>
              <c:strCache>
                <c:ptCount val="1"/>
                <c:pt idx="0">
                  <c:v>TOTAAL 2021</c:v>
                </c:pt>
              </c:strCache>
            </c:strRef>
          </c:tx>
          <c:spPr>
            <a:ln w="25400" cap="rnd">
              <a:noFill/>
              <a:round/>
            </a:ln>
            <a:effectLst/>
          </c:spPr>
          <c:marker>
            <c:symbol val="dash"/>
            <c:size val="10"/>
            <c:spPr>
              <a:noFill/>
              <a:ln w="9525">
                <a:solidFill>
                  <a:schemeClr val="bg1">
                    <a:lumMod val="50000"/>
                  </a:schemeClr>
                </a:solidFill>
              </a:ln>
              <a:effectLst/>
            </c:spPr>
          </c:marker>
          <c:xVal>
            <c:numRef>
              <c:f>Blad1!$M$2:$M$4</c:f>
              <c:numCache>
                <c:formatCode>0.0</c:formatCode>
                <c:ptCount val="3"/>
                <c:pt idx="0">
                  <c:v>1.33</c:v>
                </c:pt>
                <c:pt idx="1">
                  <c:v>2.33</c:v>
                </c:pt>
              </c:numCache>
            </c:numRef>
          </c:xVal>
          <c:yVal>
            <c:numRef>
              <c:f>Blad1!$S$2:$S$4</c:f>
              <c:numCache>
                <c:formatCode>###0%</c:formatCode>
                <c:ptCount val="3"/>
                <c:pt idx="0">
                  <c:v>0.436</c:v>
                </c:pt>
                <c:pt idx="1">
                  <c:v>0.249</c:v>
                </c:pt>
                <c:pt idx="2">
                  <c:v>0.315</c:v>
                </c:pt>
              </c:numCache>
            </c:numRef>
          </c:yVal>
          <c:smooth val="0"/>
          <c:extLst>
            <c:ext xmlns:c16="http://schemas.microsoft.com/office/drawing/2014/chart" uri="{C3380CC4-5D6E-409C-BE32-E72D297353CC}">
              <c16:uniqueId val="{00000025-0314-4D3F-B6C1-0C2B66FFA595}"/>
            </c:ext>
          </c:extLst>
        </c:ser>
        <c:dLbls>
          <c:showLegendKey val="0"/>
          <c:showVal val="0"/>
          <c:showCatName val="0"/>
          <c:showSerName val="0"/>
          <c:showPercent val="0"/>
          <c:showBubbleSize val="0"/>
        </c:dLbls>
        <c:axId val="680833056"/>
        <c:axId val="680828792"/>
        <c:extLst>
          <c:ext xmlns:c15="http://schemas.microsoft.com/office/drawing/2012/chart" uri="{02D57815-91ED-43cb-92C2-25804820EDAC}">
            <c15:filteredScatterSeries>
              <c15:ser>
                <c:idx val="5"/>
                <c:order val="6"/>
                <c:tx>
                  <c:strRef>
                    <c:extLst>
                      <c:ext uri="{02D57815-91ED-43cb-92C2-25804820EDAC}">
                        <c15:formulaRef>
                          <c15:sqref>Blad1!$H$1</c15:sqref>
                        </c15:formulaRef>
                      </c:ext>
                    </c:extLst>
                    <c:strCache>
                      <c:ptCount val="1"/>
                      <c:pt idx="0">
                        <c:v>Kolom1</c:v>
                      </c:pt>
                    </c:strCache>
                  </c:strRef>
                </c:tx>
                <c:spPr>
                  <a:ln w="25400" cap="rnd">
                    <a:noFill/>
                    <a:round/>
                  </a:ln>
                  <a:effectLst/>
                </c:spPr>
                <c:marker>
                  <c:symbol val="circle"/>
                  <c:size val="5"/>
                  <c:spPr>
                    <a:solidFill>
                      <a:schemeClr val="accent6"/>
                    </a:solidFill>
                    <a:ln w="9525">
                      <a:solidFill>
                        <a:schemeClr val="accent6"/>
                      </a:solidFill>
                    </a:ln>
                    <a:effectLst/>
                  </c:spPr>
                </c:marker>
                <c:dLbls>
                  <c:dLbl>
                    <c:idx val="0"/>
                    <c:layout>
                      <c:manualLayout>
                        <c:x val="1.1574074074073861E-3"/>
                        <c:y val="-4.209048991341732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6-0314-4D3F-B6C1-0C2B66FFA595}"/>
                      </c:ext>
                    </c:extLst>
                  </c:dLbl>
                  <c:dLbl>
                    <c:idx val="2"/>
                    <c:layout>
                      <c:manualLayout>
                        <c:x val="-2.3148148148148147E-3"/>
                        <c:y val="5.612065321788976E-3"/>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7-0314-4D3F-B6C1-0C2B66FFA595}"/>
                      </c:ext>
                    </c:extLst>
                  </c:dLbl>
                  <c:dLbl>
                    <c:idx val="4"/>
                    <c:layout>
                      <c:manualLayout>
                        <c:x val="-4.6296296296296294E-3"/>
                        <c:y val="-3.3672391930733854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8-0314-4D3F-B6C1-0C2B66FFA595}"/>
                      </c:ext>
                    </c:extLst>
                  </c:dLbl>
                  <c:dLbl>
                    <c:idx val="5"/>
                    <c:layout>
                      <c:manualLayout>
                        <c:x val="2.3148148148146451E-3"/>
                        <c:y val="-1.4030163304472492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9-0314-4D3F-B6C1-0C2B66FFA595}"/>
                      </c:ext>
                    </c:extLst>
                  </c:dLbl>
                  <c:dLbl>
                    <c:idx val="6"/>
                    <c:layout>
                      <c:manualLayout>
                        <c:x val="0"/>
                        <c:y val="-1.9642228626261443E-2"/>
                      </c:manualLayout>
                    </c:layout>
                    <c:showLegendKey val="0"/>
                    <c:showVal val="1"/>
                    <c:showCatName val="0"/>
                    <c:showSerName val="0"/>
                    <c:showPercent val="0"/>
                    <c:showBubbleSize val="0"/>
                    <c:extLst>
                      <c:ext uri="{CE6537A1-D6FC-4f65-9D91-7224C49458BB}"/>
                      <c:ext xmlns:c16="http://schemas.microsoft.com/office/drawing/2014/chart" uri="{C3380CC4-5D6E-409C-BE32-E72D297353CC}">
                        <c16:uniqueId val="{0000002A-0314-4D3F-B6C1-0C2B66FFA59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c:ext uri="{02D57815-91ED-43cb-92C2-25804820EDAC}">
                        <c15:formulaRef>
                          <c15:sqref>Blad1!$A$2:$A$4</c15:sqref>
                        </c15:formulaRef>
                      </c:ext>
                    </c:extLst>
                    <c:strCache>
                      <c:ptCount val="3"/>
                      <c:pt idx="0">
                        <c:v>NIET AKKOORD</c:v>
                      </c:pt>
                      <c:pt idx="1">
                        <c:v>NEUTRAAL</c:v>
                      </c:pt>
                      <c:pt idx="2">
                        <c:v>AKKOORD</c:v>
                      </c:pt>
                    </c:strCache>
                  </c:strRef>
                </c:xVal>
                <c:yVal>
                  <c:numRef>
                    <c:extLst>
                      <c:ext uri="{02D57815-91ED-43cb-92C2-25804820EDAC}">
                        <c15:formulaRef>
                          <c15:sqref>Blad1!$H$2:$H$4</c15:sqref>
                        </c15:formulaRef>
                      </c:ext>
                    </c:extLst>
                    <c:numCache>
                      <c:formatCode>_(* #,##0.00_);_(* \(#,##0.00\);_(* "-"??_);_(@_)</c:formatCode>
                      <c:ptCount val="3"/>
                      <c:pt idx="0">
                        <c:v>0.66</c:v>
                      </c:pt>
                      <c:pt idx="1">
                        <c:v>1.66</c:v>
                      </c:pt>
                      <c:pt idx="2">
                        <c:v>2.66</c:v>
                      </c:pt>
                    </c:numCache>
                  </c:numRef>
                </c:yVal>
                <c:smooth val="0"/>
                <c:extLst>
                  <c:ext xmlns:c16="http://schemas.microsoft.com/office/drawing/2014/chart" uri="{C3380CC4-5D6E-409C-BE32-E72D297353CC}">
                    <c16:uniqueId val="{0000002B-0314-4D3F-B6C1-0C2B66FFA595}"/>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Blad1!$I$1</c15:sqref>
                        </c15:formulaRef>
                      </c:ext>
                    </c:extLst>
                    <c:strCache>
                      <c:ptCount val="1"/>
                      <c:pt idx="0">
                        <c:v>kolom2</c:v>
                      </c:pt>
                    </c:strCache>
                  </c:strRef>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dLbls>
                  <c:dLbl>
                    <c:idx val="1"/>
                    <c:layout>
                      <c:manualLayout>
                        <c:x val="3.472222222222222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C-0314-4D3F-B6C1-0C2B66FFA595}"/>
                      </c:ext>
                    </c:extLst>
                  </c:dLbl>
                  <c:dLbl>
                    <c:idx val="4"/>
                    <c:layout>
                      <c:manualLayout>
                        <c:x val="3.472222222222222E-3"/>
                        <c:y val="-1.403016330447244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D-0314-4D3F-B6C1-0C2B66FFA595}"/>
                      </c:ext>
                    </c:extLst>
                  </c:dLbl>
                  <c:dLbl>
                    <c:idx val="5"/>
                    <c:layout>
                      <c:manualLayout>
                        <c:x val="-1.6975112544026657E-16"/>
                        <c:y val="-4.4896522574311808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2E-0314-4D3F-B6C1-0C2B66FFA59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Blad1!$I$2:$I$4</c15:sqref>
                        </c15:formulaRef>
                      </c:ext>
                    </c:extLst>
                    <c:numCache>
                      <c:formatCode>General</c:formatCode>
                      <c:ptCount val="3"/>
                      <c:pt idx="0">
                        <c:v>0.8</c:v>
                      </c:pt>
                      <c:pt idx="1">
                        <c:v>1.8</c:v>
                      </c:pt>
                      <c:pt idx="2">
                        <c:v>2.8</c:v>
                      </c:pt>
                    </c:numCache>
                  </c:numRef>
                </c:yVal>
                <c:smooth val="0"/>
                <c:extLst xmlns:c15="http://schemas.microsoft.com/office/drawing/2012/chart">
                  <c:ext xmlns:c16="http://schemas.microsoft.com/office/drawing/2014/chart" uri="{C3380CC4-5D6E-409C-BE32-E72D297353CC}">
                    <c16:uniqueId val="{0000002F-0314-4D3F-B6C1-0C2B66FFA595}"/>
                  </c:ext>
                </c:extLst>
              </c15:ser>
            </c15:filteredScatterSeries>
            <c15:filteredScatterSeries>
              <c15:ser>
                <c:idx val="9"/>
                <c:order val="8"/>
                <c:tx>
                  <c:strRef>
                    <c:extLst xmlns:c15="http://schemas.microsoft.com/office/drawing/2012/chart">
                      <c:ext xmlns:c15="http://schemas.microsoft.com/office/drawing/2012/chart" uri="{02D57815-91ED-43cb-92C2-25804820EDAC}">
                        <c15:formulaRef>
                          <c15:sqref>Blad1!$J$1</c15:sqref>
                        </c15:formulaRef>
                      </c:ext>
                    </c:extLst>
                    <c:strCache>
                      <c:ptCount val="1"/>
                      <c:pt idx="0">
                        <c:v>kolom3</c:v>
                      </c:pt>
                    </c:strCache>
                  </c:strRef>
                </c:tx>
                <c:spPr>
                  <a:ln w="25400" cap="rnd">
                    <a:noFill/>
                    <a:round/>
                  </a:ln>
                  <a:effectLst/>
                </c:spPr>
                <c:marker>
                  <c:symbol val="circle"/>
                  <c:size val="5"/>
                  <c:spPr>
                    <a:solidFill>
                      <a:schemeClr val="accent4">
                        <a:lumMod val="60000"/>
                      </a:schemeClr>
                    </a:solidFill>
                    <a:ln w="9525">
                      <a:solidFill>
                        <a:schemeClr val="accent4">
                          <a:lumMod val="60000"/>
                        </a:schemeClr>
                      </a:solidFill>
                    </a:ln>
                    <a:effectLst/>
                  </c:spPr>
                </c:marker>
                <c:dLbls>
                  <c:dLbl>
                    <c:idx val="0"/>
                    <c:layout>
                      <c:manualLayout>
                        <c:x val="5.787037037037036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0-0314-4D3F-B6C1-0C2B66FFA595}"/>
                      </c:ext>
                    </c:extLst>
                  </c:dLbl>
                  <c:dLbl>
                    <c:idx val="1"/>
                    <c:layout>
                      <c:manualLayout>
                        <c:x val="9.2592592592592587E-3"/>
                        <c:y val="0"/>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1-0314-4D3F-B6C1-0C2B66FFA595}"/>
                      </c:ext>
                    </c:extLst>
                  </c:dLbl>
                  <c:dLbl>
                    <c:idx val="2"/>
                    <c:layout>
                      <c:manualLayout>
                        <c:x val="3.472222222222222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2-0314-4D3F-B6C1-0C2B66FFA595}"/>
                      </c:ext>
                    </c:extLst>
                  </c:dLbl>
                  <c:dLbl>
                    <c:idx val="3"/>
                    <c:layout>
                      <c:manualLayout>
                        <c:x val="2.3148148148148147E-3"/>
                        <c:y val="-5.6120653217890792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3-0314-4D3F-B6C1-0C2B66FFA595}"/>
                      </c:ext>
                    </c:extLst>
                  </c:dLbl>
                  <c:dLbl>
                    <c:idx val="4"/>
                    <c:layout>
                      <c:manualLayout>
                        <c:x val="4.6296296296297144E-3"/>
                        <c:y val="-1.9642228626261467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4-0314-4D3F-B6C1-0C2B66FFA595}"/>
                      </c:ext>
                    </c:extLst>
                  </c:dLbl>
                  <c:dLbl>
                    <c:idx val="6"/>
                    <c:layout>
                      <c:manualLayout>
                        <c:x val="9.2592592592592587E-3"/>
                        <c:y val="-2.806032660894488E-3"/>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35-0314-4D3F-B6C1-0C2B66FFA595}"/>
                      </c:ext>
                    </c:extLst>
                  </c:dLbl>
                  <c:spPr>
                    <a:noFill/>
                    <a:ln>
                      <a:noFill/>
                    </a:ln>
                    <a:effectLst/>
                  </c:spPr>
                  <c:txPr>
                    <a:bodyPr rot="0" spcFirstLastPara="1" vertOverflow="ellipsis" vert="horz" wrap="square" lIns="38100" tIns="19050" rIns="38100" bIns="19050" anchor="ctr" anchorCtr="0">
                      <a:spAutoFit/>
                    </a:bodyPr>
                    <a:lstStyle/>
                    <a:p>
                      <a:pPr algn="ctr">
                        <a:defRPr lang="nl-NL" sz="1050" b="0" i="0" u="none" strike="noStrike" kern="1200" baseline="0">
                          <a:solidFill>
                            <a:schemeClr val="tx1">
                              <a:lumMod val="75000"/>
                              <a:lumOff val="25000"/>
                            </a:schemeClr>
                          </a:solidFill>
                          <a:latin typeface="Flanders Art Sans Medium" panose="020B0604020202020204" charset="0"/>
                          <a:ea typeface="+mn-ea"/>
                          <a:cs typeface="+mn-cs"/>
                        </a:defRPr>
                      </a:pPr>
                      <a:endParaRPr lang="nl-BE"/>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Blad1!$J$2:$J$4</c15:sqref>
                        </c15:formulaRef>
                      </c:ext>
                    </c:extLst>
                    <c:numCache>
                      <c:formatCode>General</c:formatCode>
                      <c:ptCount val="3"/>
                      <c:pt idx="0">
                        <c:v>0.93</c:v>
                      </c:pt>
                      <c:pt idx="1">
                        <c:v>1.93</c:v>
                      </c:pt>
                    </c:numCache>
                  </c:numRef>
                </c:yVal>
                <c:smooth val="0"/>
                <c:extLst xmlns:c15="http://schemas.microsoft.com/office/drawing/2012/chart">
                  <c:ext xmlns:c16="http://schemas.microsoft.com/office/drawing/2014/chart" uri="{C3380CC4-5D6E-409C-BE32-E72D297353CC}">
                    <c16:uniqueId val="{00000036-0314-4D3F-B6C1-0C2B66FFA595}"/>
                  </c:ext>
                </c:extLst>
              </c15:ser>
            </c15:filteredScatterSeries>
            <c15:filteredScatterSeries>
              <c15:ser>
                <c:idx val="11"/>
                <c:order val="9"/>
                <c:tx>
                  <c:strRef>
                    <c:extLst xmlns:c15="http://schemas.microsoft.com/office/drawing/2012/chart">
                      <c:ext xmlns:c15="http://schemas.microsoft.com/office/drawing/2012/chart" uri="{02D57815-91ED-43cb-92C2-25804820EDAC}">
                        <c15:formulaRef>
                          <c15:sqref>Blad1!$K$1</c15:sqref>
                        </c15:formulaRef>
                      </c:ext>
                    </c:extLst>
                    <c:strCache>
                      <c:ptCount val="1"/>
                      <c:pt idx="0">
                        <c:v>kolom4</c:v>
                      </c:pt>
                    </c:strCache>
                  </c:strRef>
                </c:tx>
                <c:spPr>
                  <a:ln w="25400" cap="rnd">
                    <a:noFill/>
                    <a:round/>
                  </a:ln>
                  <a:effectLst/>
                </c:spPr>
                <c:marker>
                  <c:symbol val="circle"/>
                  <c:size val="5"/>
                  <c:spPr>
                    <a:solidFill>
                      <a:schemeClr val="accent6">
                        <a:lumMod val="60000"/>
                      </a:schemeClr>
                    </a:solidFill>
                    <a:ln w="9525">
                      <a:solidFill>
                        <a:schemeClr val="accent6">
                          <a:lumMod val="6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Blad1!$K$2:$K$4</c15:sqref>
                        </c15:formulaRef>
                      </c:ext>
                    </c:extLst>
                    <c:numCache>
                      <c:formatCode>General</c:formatCode>
                      <c:ptCount val="3"/>
                      <c:pt idx="0">
                        <c:v>1.1000000000000001</c:v>
                      </c:pt>
                      <c:pt idx="2">
                        <c:v>3.07</c:v>
                      </c:pt>
                    </c:numCache>
                  </c:numRef>
                </c:yVal>
                <c:smooth val="0"/>
                <c:extLst xmlns:c15="http://schemas.microsoft.com/office/drawing/2012/chart">
                  <c:ext xmlns:c16="http://schemas.microsoft.com/office/drawing/2014/chart" uri="{C3380CC4-5D6E-409C-BE32-E72D297353CC}">
                    <c16:uniqueId val="{00000037-0314-4D3F-B6C1-0C2B66FFA595}"/>
                  </c:ext>
                </c:extLst>
              </c15:ser>
            </c15:filteredScatterSeries>
            <c15:filteredScatterSeries>
              <c15:ser>
                <c:idx val="13"/>
                <c:order val="10"/>
                <c:tx>
                  <c:strRef>
                    <c:extLst xmlns:c15="http://schemas.microsoft.com/office/drawing/2012/chart">
                      <c:ext xmlns:c15="http://schemas.microsoft.com/office/drawing/2012/chart" uri="{02D57815-91ED-43cb-92C2-25804820EDAC}">
                        <c15:formulaRef>
                          <c15:sqref>Blad1!$L$1</c15:sqref>
                        </c15:formulaRef>
                      </c:ext>
                    </c:extLst>
                    <c:strCache>
                      <c:ptCount val="1"/>
                      <c:pt idx="0">
                        <c:v>kolom5</c:v>
                      </c:pt>
                    </c:strCache>
                  </c:strRef>
                </c:tx>
                <c:spPr>
                  <a:ln w="25400" cap="rnd">
                    <a:no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strRef>
                    <c:extLst xmlns:c15="http://schemas.microsoft.com/office/drawing/2012/chart">
                      <c:ext xmlns:c15="http://schemas.microsoft.com/office/drawing/2012/chart" uri="{02D57815-91ED-43cb-92C2-25804820EDAC}">
                        <c15:formulaRef>
                          <c15:sqref>Blad1!$A$2:$A$4</c15:sqref>
                        </c15:formulaRef>
                      </c:ext>
                    </c:extLst>
                    <c:strCache>
                      <c:ptCount val="3"/>
                      <c:pt idx="0">
                        <c:v>NIET AKKOORD</c:v>
                      </c:pt>
                      <c:pt idx="1">
                        <c:v>NEUTRAAL</c:v>
                      </c:pt>
                      <c:pt idx="2">
                        <c:v>AKKOORD</c:v>
                      </c:pt>
                    </c:strCache>
                  </c:strRef>
                </c:xVal>
                <c:yVal>
                  <c:numRef>
                    <c:extLst xmlns:c15="http://schemas.microsoft.com/office/drawing/2012/chart">
                      <c:ext xmlns:c15="http://schemas.microsoft.com/office/drawing/2012/chart" uri="{02D57815-91ED-43cb-92C2-25804820EDAC}">
                        <c15:formulaRef>
                          <c15:sqref>Blad1!$L$2:$L$4</c15:sqref>
                        </c15:formulaRef>
                      </c:ext>
                    </c:extLst>
                    <c:numCache>
                      <c:formatCode>General</c:formatCode>
                      <c:ptCount val="3"/>
                      <c:pt idx="0">
                        <c:v>1.2030000000000001</c:v>
                      </c:pt>
                      <c:pt idx="1">
                        <c:v>2.2029999999999998</c:v>
                      </c:pt>
                      <c:pt idx="2">
                        <c:v>3.2029999999999998</c:v>
                      </c:pt>
                    </c:numCache>
                  </c:numRef>
                </c:yVal>
                <c:smooth val="0"/>
                <c:extLst xmlns:c15="http://schemas.microsoft.com/office/drawing/2012/chart">
                  <c:ext xmlns:c16="http://schemas.microsoft.com/office/drawing/2014/chart" uri="{C3380CC4-5D6E-409C-BE32-E72D297353CC}">
                    <c16:uniqueId val="{00000038-0314-4D3F-B6C1-0C2B66FFA595}"/>
                  </c:ext>
                </c:extLst>
              </c15:ser>
            </c15:filteredScatterSeries>
          </c:ext>
        </c:extLst>
      </c:scatterChart>
      <c:catAx>
        <c:axId val="680833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28792"/>
        <c:crosses val="autoZero"/>
        <c:auto val="1"/>
        <c:lblAlgn val="ctr"/>
        <c:lblOffset val="100"/>
        <c:noMultiLvlLbl val="0"/>
      </c:catAx>
      <c:valAx>
        <c:axId val="680828792"/>
        <c:scaling>
          <c:orientation val="minMax"/>
          <c:max val="1"/>
          <c:min val="0"/>
        </c:scaling>
        <c:delete val="0"/>
        <c:axPos val="l"/>
        <c:majorGridlines>
          <c:spPr>
            <a:ln w="9525" cap="flat" cmpd="sng" algn="ctr">
              <a:solidFill>
                <a:schemeClr val="tx1">
                  <a:lumMod val="15000"/>
                  <a:lumOff val="85000"/>
                </a:schemeClr>
              </a:solidFill>
              <a:prstDash val="dash"/>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FlandersArtSans-Regular" panose="020B0604020202020204" charset="0"/>
                <a:ea typeface="+mn-ea"/>
                <a:cs typeface="+mn-cs"/>
              </a:defRPr>
            </a:pPr>
            <a:endParaRPr lang="nl-BE"/>
          </a:p>
        </c:txPr>
        <c:crossAx val="680833056"/>
        <c:crosses val="autoZero"/>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Entry>
      <c:layout>
        <c:manualLayout>
          <c:xMode val="edge"/>
          <c:yMode val="edge"/>
          <c:x val="2.3362405220180807E-2"/>
          <c:y val="0.92907498360017504"/>
          <c:w val="0.93936041848935548"/>
          <c:h val="3.9222080538329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A785AF-DDEC-4A9C-98D8-9CADA7E8C6F5}" type="datetimeFigureOut">
              <a:rPr lang="nl-BE" smtClean="0"/>
              <a:t>5/10/2023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9D546-4E84-4453-B597-39C786D02FBC}" type="slidenum">
              <a:rPr lang="nl-BE" smtClean="0"/>
              <a:t>‹nr.›</a:t>
            </a:fld>
            <a:endParaRPr lang="nl-BE"/>
          </a:p>
        </p:txBody>
      </p:sp>
    </p:spTree>
    <p:extLst>
      <p:ext uri="{BB962C8B-B14F-4D97-AF65-F5344CB8AC3E}">
        <p14:creationId xmlns:p14="http://schemas.microsoft.com/office/powerpoint/2010/main" val="2278547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E71E69-B0FE-4A11-B458-E7B72B523DC1}"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40132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65030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98515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20532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801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5809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2336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40084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94345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15854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7737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67429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96071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94647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00859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02354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632601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25256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128581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7389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34093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7759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E71E69-B0FE-4A11-B458-E7B72B523DC1}"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03772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19476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65533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74902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0155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42368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30842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9842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21945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06249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7211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E71E69-B0FE-4A11-B458-E7B72B523DC1}"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037723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23710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35884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64674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43745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960402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92887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4032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35749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09024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98448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639836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81578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81233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3013285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57261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691943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623664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745267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347916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90532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669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743171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9471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278035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04031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82507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124930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34199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288989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501478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643372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8900" y="746125"/>
            <a:ext cx="6616700" cy="37226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47999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624362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8900" y="746125"/>
            <a:ext cx="6616700" cy="37226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284358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E71E69-B0FE-4A11-B458-E7B72B523DC1}"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4013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63885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9700" y="768350"/>
            <a:ext cx="6819900" cy="3836988"/>
          </a:xfrm>
        </p:spPr>
      </p:sp>
      <p:sp>
        <p:nvSpPr>
          <p:cNvPr id="3" name="Tijdelijke aanduiding voor notities 2"/>
          <p:cNvSpPr>
            <a:spLocks noGrp="1"/>
          </p:cNvSpPr>
          <p:nvPr>
            <p:ph type="body" idx="1"/>
          </p:nvPr>
        </p:nvSpPr>
        <p:spPr/>
        <p:txBody>
          <a:bodyPr/>
          <a:lstStyle/>
          <a:p>
            <a:endParaRPr lang="nl-BE" baseline="0"/>
          </a:p>
        </p:txBody>
      </p:sp>
      <p:sp>
        <p:nvSpPr>
          <p:cNvPr id="4" name="Tijdelijke aanduiding voor dia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7D0012-7C19-437D-BADB-C1A31EAF76D5}" type="slidenum">
              <a:rPr kumimoji="0" lang="nl-BE" altLang="nl-BE"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l-BE" altLang="nl-BE"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5850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a:t>Klik om de stijl te bewerken</a:t>
            </a:r>
            <a:endParaRPr lang="nl-BE"/>
          </a:p>
        </p:txBody>
      </p:sp>
      <p:sp>
        <p:nvSpPr>
          <p:cNvPr id="9" name="Tijdelijke aanduiding voor tekst 2"/>
          <p:cNvSpPr>
            <a:spLocks noGrp="1"/>
          </p:cNvSpPr>
          <p:nvPr>
            <p:ph idx="1"/>
          </p:nvPr>
        </p:nvSpPr>
        <p:spPr>
          <a:xfrm>
            <a:off x="609600" y="1600202"/>
            <a:ext cx="10972800" cy="4525963"/>
          </a:xfrm>
          <a:prstGeom prst="rect">
            <a:avLst/>
          </a:prstGeom>
        </p:spPr>
        <p:txBody>
          <a:bodyPr rtlCol="0">
            <a:normAutofit/>
          </a:bodyPr>
          <a:lstStyle/>
          <a:p>
            <a:pPr lvl="0"/>
            <a:r>
              <a:rPr lang="nl-NL" noProof="0"/>
              <a:t>Klik om de modelstijlen te bewerken</a:t>
            </a:r>
          </a:p>
          <a:p>
            <a:pPr lvl="1"/>
            <a:r>
              <a:rPr lang="nl-NL" noProof="0"/>
              <a:t>Tweede niveau</a:t>
            </a:r>
          </a:p>
          <a:p>
            <a:pPr lvl="2"/>
            <a:r>
              <a:rPr lang="nl-NL" noProof="0"/>
              <a:t>Derde niveau</a:t>
            </a:r>
          </a:p>
        </p:txBody>
      </p:sp>
    </p:spTree>
    <p:extLst>
      <p:ext uri="{BB962C8B-B14F-4D97-AF65-F5344CB8AC3E}">
        <p14:creationId xmlns:p14="http://schemas.microsoft.com/office/powerpoint/2010/main" val="41150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373636"/>
                </a:solidFill>
              </a:defRPr>
            </a:lvl1pPr>
          </a:lstStyle>
          <a:p>
            <a:r>
              <a:rPr lang="nl-NL"/>
              <a:t>Klik om de stijl te bewerken</a:t>
            </a:r>
            <a:endParaRPr lang="nl-BE"/>
          </a:p>
        </p:txBody>
      </p:sp>
      <p:sp>
        <p:nvSpPr>
          <p:cNvPr id="7" name="Tijdelijke aanduiding voor tekst 2"/>
          <p:cNvSpPr>
            <a:spLocks noGrp="1"/>
          </p:cNvSpPr>
          <p:nvPr>
            <p:ph idx="1"/>
          </p:nvPr>
        </p:nvSpPr>
        <p:spPr>
          <a:xfrm>
            <a:off x="609600" y="1600202"/>
            <a:ext cx="10972800" cy="4525963"/>
          </a:xfrm>
          <a:prstGeom prst="rect">
            <a:avLst/>
          </a:prstGeom>
        </p:spPr>
        <p:txBody>
          <a:bodyPr rtlCol="0">
            <a:normAutofit/>
          </a:bodyPr>
          <a:lstStyle>
            <a:lvl1pPr>
              <a:defRPr sz="2000" b="1">
                <a:solidFill>
                  <a:srgbClr val="373636"/>
                </a:solidFill>
              </a:defRPr>
            </a:lvl1pPr>
            <a:lvl2pPr>
              <a:defRPr>
                <a:solidFill>
                  <a:srgbClr val="373636"/>
                </a:solidFill>
              </a:defRPr>
            </a:lvl2pPr>
            <a:lvl3pPr>
              <a:defRPr>
                <a:solidFill>
                  <a:srgbClr val="373636"/>
                </a:solidFill>
              </a:defRPr>
            </a:lvl3pPr>
          </a:lstStyle>
          <a:p>
            <a:pPr lvl="0"/>
            <a:r>
              <a:rPr lang="nl-NL" noProof="0"/>
              <a:t>Klik om de modelstijlen te bewerken</a:t>
            </a:r>
          </a:p>
          <a:p>
            <a:pPr lvl="1"/>
            <a:r>
              <a:rPr lang="nl-NL" noProof="0"/>
              <a:t>Tweede niveau</a:t>
            </a:r>
          </a:p>
          <a:p>
            <a:pPr lvl="2"/>
            <a:r>
              <a:rPr lang="nl-NL" noProof="0"/>
              <a:t>Derde niveau</a:t>
            </a:r>
          </a:p>
        </p:txBody>
      </p:sp>
    </p:spTree>
    <p:extLst>
      <p:ext uri="{BB962C8B-B14F-4D97-AF65-F5344CB8AC3E}">
        <p14:creationId xmlns:p14="http://schemas.microsoft.com/office/powerpoint/2010/main" val="27048725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88000"/>
          </a:schemeClr>
        </a:solid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Klik om de stijl te bewerken</a:t>
            </a:r>
            <a:endParaRPr lang="nl-BE" altLang="nl-BE"/>
          </a:p>
        </p:txBody>
      </p:sp>
      <p:sp>
        <p:nvSpPr>
          <p:cNvPr id="1027" name="Tijdelijke aanduiding vo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Eerste titel</a:t>
            </a:r>
          </a:p>
          <a:p>
            <a:pPr lvl="1"/>
            <a:r>
              <a:rPr lang="nl-NL" altLang="nl-BE"/>
              <a:t>Tweede titel</a:t>
            </a:r>
          </a:p>
          <a:p>
            <a:pPr lvl="2"/>
            <a:r>
              <a:rPr lang="nl-NL" altLang="nl-BE"/>
              <a:t>Derde titel</a:t>
            </a:r>
          </a:p>
        </p:txBody>
      </p:sp>
      <p:pic>
        <p:nvPicPr>
          <p:cNvPr id="1029" name="Afbeelding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8397" y="332656"/>
            <a:ext cx="1166838" cy="8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a:extLst>
              <a:ext uri="{FF2B5EF4-FFF2-40B4-BE49-F238E27FC236}">
                <a16:creationId xmlns:a16="http://schemas.microsoft.com/office/drawing/2014/main" id="{61001058-6ECA-49BD-8607-C3CCF12E54CD}"/>
              </a:ext>
            </a:extLst>
          </p:cNvPr>
          <p:cNvPicPr/>
          <p:nvPr userDrawn="1"/>
        </p:nvPicPr>
        <p:blipFill>
          <a:blip r:embed="rId5"/>
          <a:stretch>
            <a:fillRect/>
          </a:stretch>
        </p:blipFill>
        <p:spPr>
          <a:xfrm>
            <a:off x="11307243" y="188640"/>
            <a:ext cx="693413" cy="640146"/>
          </a:xfrm>
          <a:prstGeom prst="rect">
            <a:avLst/>
          </a:prstGeom>
        </p:spPr>
      </p:pic>
      <p:sp>
        <p:nvSpPr>
          <p:cNvPr id="7" name="Rechthoek 6">
            <a:extLst>
              <a:ext uri="{FF2B5EF4-FFF2-40B4-BE49-F238E27FC236}">
                <a16:creationId xmlns:a16="http://schemas.microsoft.com/office/drawing/2014/main" id="{1F7D44FA-270D-4006-8A9E-B8AA309836AF}"/>
              </a:ext>
            </a:extLst>
          </p:cNvPr>
          <p:cNvSpPr/>
          <p:nvPr userDrawn="1"/>
        </p:nvSpPr>
        <p:spPr>
          <a:xfrm>
            <a:off x="0" y="0"/>
            <a:ext cx="219456" cy="6858000"/>
          </a:xfrm>
          <a:prstGeom prst="rect">
            <a:avLst/>
          </a:prstGeom>
          <a:solidFill>
            <a:schemeClr val="accent4">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nl-BE"/>
          </a:p>
        </p:txBody>
      </p:sp>
    </p:spTree>
    <p:extLst>
      <p:ext uri="{BB962C8B-B14F-4D97-AF65-F5344CB8AC3E}">
        <p14:creationId xmlns:p14="http://schemas.microsoft.com/office/powerpoint/2010/main" val="2215961816"/>
      </p:ext>
    </p:extLst>
  </p:cSld>
  <p:clrMap bg1="lt1" tx1="dk1" bg2="lt2" tx2="dk2" accent1="accent1" accent2="accent2" accent3="accent3" accent4="accent4" accent5="accent5" accent6="accent6" hlink="hlink" folHlink="folHlink"/>
  <p:sldLayoutIdLst>
    <p:sldLayoutId id="2147483662" r:id="rId1"/>
    <p:sldLayoutId id="2147483663" r:id="rId2"/>
  </p:sldLayoutIdLst>
  <p:txStyles>
    <p:titleStyle>
      <a:lvl1pPr algn="l" rtl="0" eaLnBrk="0" fontAlgn="base" hangingPunct="0">
        <a:spcBef>
          <a:spcPct val="0"/>
        </a:spcBef>
        <a:spcAft>
          <a:spcPct val="0"/>
        </a:spcAft>
        <a:defRPr sz="2400" b="0" kern="1200" cap="all" baseline="0">
          <a:solidFill>
            <a:srgbClr val="26262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p:titleStyle>
    <p:body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26262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26262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26262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9.jpe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jpe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9.jpeg"/><Relationship Id="rId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image" Target="../media/image4.jpeg"/><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descr="Afbeelding met tekst, schermopname, Lettertype, logo">
            <a:extLst>
              <a:ext uri="{FF2B5EF4-FFF2-40B4-BE49-F238E27FC236}">
                <a16:creationId xmlns:a16="http://schemas.microsoft.com/office/drawing/2014/main" id="{6E133968-F66C-6287-D006-5617D7E03E07}"/>
              </a:ext>
            </a:extLst>
          </p:cNvPr>
          <p:cNvPicPr>
            <a:picLocks noChangeAspect="1"/>
          </p:cNvPicPr>
          <p:nvPr/>
        </p:nvPicPr>
        <p:blipFill rotWithShape="1">
          <a:blip r:embed="rId3">
            <a:extLst>
              <a:ext uri="{28A0092B-C50C-407E-A947-70E740481C1C}">
                <a14:useLocalDpi xmlns:a14="http://schemas.microsoft.com/office/drawing/2010/main" val="0"/>
              </a:ext>
            </a:extLst>
          </a:blip>
          <a:srcRect b="57520"/>
          <a:stretch/>
        </p:blipFill>
        <p:spPr>
          <a:xfrm>
            <a:off x="7873331" y="6146755"/>
            <a:ext cx="1613359" cy="554679"/>
          </a:xfrm>
          <a:prstGeom prst="rect">
            <a:avLst/>
          </a:prstGeom>
        </p:spPr>
      </p:pic>
      <p:sp>
        <p:nvSpPr>
          <p:cNvPr id="10" name="Rechthoek 9">
            <a:extLst>
              <a:ext uri="{FF2B5EF4-FFF2-40B4-BE49-F238E27FC236}">
                <a16:creationId xmlns:a16="http://schemas.microsoft.com/office/drawing/2014/main" id="{2E7CE3A3-62DF-4B51-84E6-06B9D8B5763D}"/>
              </a:ext>
            </a:extLst>
          </p:cNvPr>
          <p:cNvSpPr/>
          <p:nvPr/>
        </p:nvSpPr>
        <p:spPr>
          <a:xfrm>
            <a:off x="3601" y="5673933"/>
            <a:ext cx="7579454"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FlandersArtSans-Regular"/>
              <a:ea typeface="+mn-ea"/>
              <a:cs typeface="+mn-cs"/>
            </a:endParaRPr>
          </a:p>
        </p:txBody>
      </p:sp>
      <p:pic>
        <p:nvPicPr>
          <p:cNvPr id="3" name="Afbeelding 2">
            <a:extLst>
              <a:ext uri="{FF2B5EF4-FFF2-40B4-BE49-F238E27FC236}">
                <a16:creationId xmlns:a16="http://schemas.microsoft.com/office/drawing/2014/main" id="{8A3FF26F-4EA4-4B7F-BF73-3262681447B8}"/>
              </a:ext>
            </a:extLst>
          </p:cNvPr>
          <p:cNvPicPr>
            <a:picLocks noChangeAspect="1"/>
          </p:cNvPicPr>
          <p:nvPr/>
        </p:nvPicPr>
        <p:blipFill rotWithShape="1">
          <a:blip r:embed="rId4">
            <a:extLst>
              <a:ext uri="{28A0092B-C50C-407E-A947-70E740481C1C}">
                <a14:useLocalDpi xmlns:a14="http://schemas.microsoft.com/office/drawing/2010/main" val="0"/>
              </a:ext>
            </a:extLst>
          </a:blip>
          <a:srcRect t="14179"/>
          <a:stretch/>
        </p:blipFill>
        <p:spPr>
          <a:xfrm flipH="1">
            <a:off x="0" y="0"/>
            <a:ext cx="12194628" cy="5894512"/>
          </a:xfrm>
          <a:prstGeom prst="rect">
            <a:avLst/>
          </a:prstGeom>
        </p:spPr>
      </p:pic>
      <p:sp>
        <p:nvSpPr>
          <p:cNvPr id="9" name="Rechthoekige driehoek 8">
            <a:extLst>
              <a:ext uri="{FF2B5EF4-FFF2-40B4-BE49-F238E27FC236}">
                <a16:creationId xmlns:a16="http://schemas.microsoft.com/office/drawing/2014/main" id="{2D32C622-30FC-407E-847A-9020FF1C1B47}"/>
              </a:ext>
            </a:extLst>
          </p:cNvPr>
          <p:cNvSpPr/>
          <p:nvPr/>
        </p:nvSpPr>
        <p:spPr>
          <a:xfrm rot="5400000">
            <a:off x="-358688"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pSp>
        <p:nvGrpSpPr>
          <p:cNvPr id="6" name="Groep 5">
            <a:extLst>
              <a:ext uri="{FF2B5EF4-FFF2-40B4-BE49-F238E27FC236}">
                <a16:creationId xmlns:a16="http://schemas.microsoft.com/office/drawing/2014/main" id="{F6FD6341-089B-4EBB-98EC-71CD38C3EF80}"/>
              </a:ext>
            </a:extLst>
          </p:cNvPr>
          <p:cNvGrpSpPr/>
          <p:nvPr/>
        </p:nvGrpSpPr>
        <p:grpSpPr>
          <a:xfrm>
            <a:off x="1840488" y="6043510"/>
            <a:ext cx="8322555" cy="706757"/>
            <a:chOff x="1703512" y="6043510"/>
            <a:chExt cx="8322555" cy="706757"/>
          </a:xfrm>
        </p:grpSpPr>
        <p:pic>
          <p:nvPicPr>
            <p:cNvPr id="11" name="Afbeelding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2" y="6093296"/>
              <a:ext cx="1440160" cy="5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8163" y="6185080"/>
              <a:ext cx="388567" cy="388567"/>
            </a:xfrm>
            <a:prstGeom prst="rect">
              <a:avLst/>
            </a:prstGeom>
          </p:spPr>
        </p:pic>
        <p:pic>
          <p:nvPicPr>
            <p:cNvPr id="19" name="Picture 2" descr="Afbeeldingsresultaat voor toerisme brug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380" r="18275"/>
            <a:stretch/>
          </p:blipFill>
          <p:spPr bwMode="auto">
            <a:xfrm>
              <a:off x="9363915" y="6043510"/>
              <a:ext cx="662152" cy="7067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1FF9730-47AD-48D8-885B-EA4A4537666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739" t="29031" r="20910" b="28997"/>
            <a:stretch/>
          </p:blipFill>
          <p:spPr bwMode="auto">
            <a:xfrm>
              <a:off x="6607778" y="6177963"/>
              <a:ext cx="579191" cy="402801"/>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FFCB032C-D564-48A5-AA3B-DCB392EC0D19}"/>
                </a:ext>
              </a:extLst>
            </p:cNvPr>
            <p:cNvPicPr/>
            <p:nvPr/>
          </p:nvPicPr>
          <p:blipFill>
            <a:blip r:embed="rId9"/>
            <a:stretch>
              <a:fillRect/>
            </a:stretch>
          </p:blipFill>
          <p:spPr>
            <a:xfrm>
              <a:off x="5139040" y="6057292"/>
              <a:ext cx="728838" cy="644142"/>
            </a:xfrm>
            <a:prstGeom prst="rect">
              <a:avLst/>
            </a:prstGeom>
          </p:spPr>
        </p:pic>
        <p:pic>
          <p:nvPicPr>
            <p:cNvPr id="17" name="Afbeelding 6">
              <a:extLst>
                <a:ext uri="{FF2B5EF4-FFF2-40B4-BE49-F238E27FC236}">
                  <a16:creationId xmlns:a16="http://schemas.microsoft.com/office/drawing/2014/main" id="{E1031731-2128-4B1B-99A7-63A066C4A1D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1704" y="6333645"/>
              <a:ext cx="1296144" cy="9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hthoekige driehoek 19">
            <a:extLst>
              <a:ext uri="{FF2B5EF4-FFF2-40B4-BE49-F238E27FC236}">
                <a16:creationId xmlns:a16="http://schemas.microsoft.com/office/drawing/2014/main" id="{FB58FF9C-7411-4DFE-AB21-EA4566F7AC14}"/>
              </a:ext>
            </a:extLst>
          </p:cNvPr>
          <p:cNvSpPr/>
          <p:nvPr/>
        </p:nvSpPr>
        <p:spPr>
          <a:xfrm>
            <a:off x="0" y="3861048"/>
            <a:ext cx="4536504" cy="2033464"/>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8" name="Titel 1"/>
          <p:cNvSpPr txBox="1">
            <a:spLocks/>
          </p:cNvSpPr>
          <p:nvPr/>
        </p:nvSpPr>
        <p:spPr bwMode="auto">
          <a:xfrm>
            <a:off x="983432" y="1628800"/>
            <a:ext cx="5968716" cy="1944216"/>
          </a:xfrm>
          <a:prstGeom prst="rect">
            <a:avLst/>
          </a:prstGeom>
          <a:noFill/>
          <a:ln>
            <a:noFill/>
          </a:ln>
        </p:spPr>
        <p:txBody>
          <a:bodyPr anchor="ct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cs typeface="Arial" panose="020B0604020202020204" pitchFamily="34" charset="0"/>
              </a:defRPr>
            </a:lvl1pPr>
            <a:lvl2pPr marL="623888" indent="-166688"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cs typeface="Arial" panose="020B0604020202020204" pitchFamily="34" charset="0"/>
              </a:defRPr>
            </a:lvl2pPr>
            <a:lvl3pPr marL="1074738" indent="-160338"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r>
              <a:rPr kumimoji="0" lang="en-US" altLang="nl-BE" sz="35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Bold" panose="00000800000000000000" pitchFamily="2" charset="0"/>
                <a:ea typeface="+mn-ea"/>
                <a:cs typeface="Arial" panose="020B0604020202020204" pitchFamily="34" charset="0"/>
              </a:rPr>
              <a:t>Bewonersonderzoek </a:t>
            </a:r>
          </a:p>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r>
              <a:rPr kumimoji="0" lang="en-US" altLang="nl-BE" sz="3500" b="0" i="0" u="none" strike="noStrike" kern="1200" cap="all" spc="0" normalizeH="0" baseline="0" noProof="0" err="1">
                <a:ln>
                  <a:noFill/>
                </a:ln>
                <a:solidFill>
                  <a:prstClr val="white"/>
                </a:solidFill>
                <a:effectLst>
                  <a:outerShdw blurRad="38100" dist="38100" dir="2700000" algn="tl">
                    <a:srgbClr val="000000">
                      <a:alpha val="43137"/>
                    </a:srgbClr>
                  </a:outerShdw>
                </a:effectLst>
                <a:uLnTx/>
                <a:uFillTx/>
                <a:latin typeface="FlandersArtSans-Bold" panose="00000800000000000000" pitchFamily="2" charset="0"/>
                <a:ea typeface="+mn-ea"/>
                <a:cs typeface="Arial" panose="020B0604020202020204" pitchFamily="34" charset="0"/>
              </a:rPr>
              <a:t>Toerisme</a:t>
            </a:r>
            <a:r>
              <a:rPr kumimoji="0" lang="en-US" altLang="nl-BE" sz="35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Bold" panose="00000800000000000000" pitchFamily="2" charset="0"/>
                <a:ea typeface="+mn-ea"/>
                <a:cs typeface="Arial" panose="020B0604020202020204" pitchFamily="34" charset="0"/>
              </a:rPr>
              <a:t> 2023 </a:t>
            </a:r>
          </a:p>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endPar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 Sans beta 3 Medium" panose="00000600000000000000" pitchFamily="50" charset="0"/>
              <a:ea typeface="+mn-ea"/>
              <a:cs typeface="Arial" panose="020B0604020202020204" pitchFamily="34" charset="0"/>
            </a:endParaRPr>
          </a:p>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r>
              <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Antwerpen, </a:t>
            </a:r>
            <a:r>
              <a:rPr kumimoji="0" lang="en-US" altLang="nl-BE" sz="2000" b="0" i="0" u="none" strike="noStrike" kern="1200" cap="all" spc="0" normalizeH="0" baseline="0" noProof="0" err="1">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brugge</a:t>
            </a:r>
            <a:r>
              <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 Gent, </a:t>
            </a:r>
          </a:p>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r>
              <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Leuven en </a:t>
            </a:r>
            <a:r>
              <a:rPr kumimoji="0" lang="en-US" altLang="nl-BE" sz="2000" b="0" i="0" u="none" strike="noStrike" kern="1200" cap="all" spc="0" normalizeH="0" baseline="0" noProof="0" err="1">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mechelen</a:t>
            </a:r>
            <a:endPar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endParaRPr>
          </a:p>
        </p:txBody>
      </p:sp>
      <p:pic>
        <p:nvPicPr>
          <p:cNvPr id="2" name="Afbeelding 1">
            <a:extLst>
              <a:ext uri="{FF2B5EF4-FFF2-40B4-BE49-F238E27FC236}">
                <a16:creationId xmlns:a16="http://schemas.microsoft.com/office/drawing/2014/main" id="{9DBD733A-BA39-70E4-15EC-3331DFAC0AAD}"/>
              </a:ext>
            </a:extLst>
          </p:cNvPr>
          <p:cNvPicPr>
            <a:picLocks noChangeAspect="1"/>
          </p:cNvPicPr>
          <p:nvPr/>
        </p:nvPicPr>
        <p:blipFill rotWithShape="1">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393263" y="6156253"/>
            <a:ext cx="474522" cy="435857"/>
          </a:xfrm>
          <a:prstGeom prst="rect">
            <a:avLst/>
          </a:prstGeom>
        </p:spPr>
      </p:pic>
      <p:pic>
        <p:nvPicPr>
          <p:cNvPr id="4" name="Afbeelding 3">
            <a:extLst>
              <a:ext uri="{FF2B5EF4-FFF2-40B4-BE49-F238E27FC236}">
                <a16:creationId xmlns:a16="http://schemas.microsoft.com/office/drawing/2014/main" id="{B65930EE-6EF3-4E38-473E-F5E9352C1B5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978187" y="6093296"/>
            <a:ext cx="642136" cy="587096"/>
          </a:xfrm>
          <a:prstGeom prst="rect">
            <a:avLst/>
          </a:prstGeom>
        </p:spPr>
      </p:pic>
      <p:pic>
        <p:nvPicPr>
          <p:cNvPr id="13" name="Afbeelding 12">
            <a:extLst>
              <a:ext uri="{FF2B5EF4-FFF2-40B4-BE49-F238E27FC236}">
                <a16:creationId xmlns:a16="http://schemas.microsoft.com/office/drawing/2014/main" id="{F5455203-0659-AA56-FEE1-B03F8138CF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6522" y="6027085"/>
            <a:ext cx="657089" cy="739608"/>
          </a:xfrm>
          <a:prstGeom prst="rect">
            <a:avLst/>
          </a:prstGeom>
        </p:spPr>
      </p:pic>
    </p:spTree>
    <p:extLst>
      <p:ext uri="{BB962C8B-B14F-4D97-AF65-F5344CB8AC3E}">
        <p14:creationId xmlns:p14="http://schemas.microsoft.com/office/powerpoint/2010/main" val="3720697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C6E8139-2009-45B1-9F5F-F3AD8720F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1124744"/>
            <a:ext cx="3831196"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636912"/>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3140968"/>
            <a:ext cx="3614191"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Toekomst?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endParaRP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295331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2" name="Titel 1">
            <a:extLst>
              <a:ext uri="{FF2B5EF4-FFF2-40B4-BE49-F238E27FC236}">
                <a16:creationId xmlns:a16="http://schemas.microsoft.com/office/drawing/2014/main" id="{F139415F-EBC5-462C-A880-A63E443F5C63}"/>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a:t>
            </a:r>
            <a:r>
              <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 – </a:t>
            </a: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Vergelijking 2021</a:t>
            </a:r>
          </a:p>
        </p:txBody>
      </p:sp>
      <p:sp>
        <p:nvSpPr>
          <p:cNvPr id="13" name="Tijdelijke aanduiding voor inhoud 2">
            <a:extLst>
              <a:ext uri="{FF2B5EF4-FFF2-40B4-BE49-F238E27FC236}">
                <a16:creationId xmlns:a16="http://schemas.microsoft.com/office/drawing/2014/main" id="{428DB115-ECEC-4996-A401-8F27FEF5ED10}"/>
              </a:ext>
            </a:extLst>
          </p:cNvPr>
          <p:cNvSpPr txBox="1">
            <a:spLocks/>
          </p:cNvSpPr>
          <p:nvPr/>
        </p:nvSpPr>
        <p:spPr bwMode="auto">
          <a:xfrm>
            <a:off x="551384" y="1052736"/>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Steun aan toerisme</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‘akkoord’ </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met de stelling …</a:t>
            </a:r>
          </a:p>
          <a:p>
            <a:pPr marL="3549650" marR="0" lvl="7" indent="-285750" algn="l" defTabSz="676275" rtl="0" eaLnBrk="1" fontAlgn="auto" latinLnBrk="0" hangingPunct="1">
              <a:lnSpc>
                <a:spcPct val="100000"/>
              </a:lnSpc>
              <a:spcBef>
                <a:spcPct val="20000"/>
              </a:spcBef>
              <a:spcAft>
                <a:spcPts val="800"/>
              </a:spcAft>
              <a:buClrTx/>
              <a:buSzTx/>
              <a:buFontTx/>
              <a:buChar char="∙"/>
              <a:tabLst/>
              <a:defRPr/>
            </a:pPr>
            <a:endParaRPr kumimoji="0" lang="nl-BE" sz="1600" b="0" i="0" u="none" strike="noStrike" kern="1200" cap="none" spc="0" normalizeH="0" baseline="0" noProof="0">
              <a:ln>
                <a:noFill/>
              </a:ln>
              <a:solidFill>
                <a:prstClr val="black"/>
              </a:solidFill>
              <a:effectLst/>
              <a:uLnTx/>
              <a:uFillTx/>
              <a:latin typeface="FlandersArtSans-Regular"/>
              <a:ea typeface="+mn-ea"/>
              <a:cs typeface="+mn-cs"/>
            </a:endParaRPr>
          </a:p>
        </p:txBody>
      </p:sp>
      <p:graphicFrame>
        <p:nvGraphicFramePr>
          <p:cNvPr id="9" name="Tijdelijke aanduiding voor inhoud 3">
            <a:extLst>
              <a:ext uri="{FF2B5EF4-FFF2-40B4-BE49-F238E27FC236}">
                <a16:creationId xmlns:a16="http://schemas.microsoft.com/office/drawing/2014/main" id="{F2212A38-D981-4383-9F32-A14A6073EF14}"/>
              </a:ext>
            </a:extLst>
          </p:cNvPr>
          <p:cNvGraphicFramePr>
            <a:graphicFrameLocks/>
          </p:cNvGraphicFramePr>
          <p:nvPr/>
        </p:nvGraphicFramePr>
        <p:xfrm>
          <a:off x="1256220" y="2132856"/>
          <a:ext cx="9679560" cy="365845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1B1612D8-339D-4F42-9D4C-A0E7A0F20DF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C96F8A39-61B3-1436-1B0F-9EFF21728996}"/>
              </a:ext>
            </a:extLst>
          </p:cNvPr>
          <p:cNvGrpSpPr/>
          <p:nvPr/>
        </p:nvGrpSpPr>
        <p:grpSpPr>
          <a:xfrm>
            <a:off x="10605125" y="5445224"/>
            <a:ext cx="632170" cy="276999"/>
            <a:chOff x="9264352" y="5661248"/>
            <a:chExt cx="632170" cy="276999"/>
          </a:xfrm>
        </p:grpSpPr>
        <p:sp>
          <p:nvSpPr>
            <p:cNvPr id="2" name="Rechthoek 1">
              <a:extLst>
                <a:ext uri="{FF2B5EF4-FFF2-40B4-BE49-F238E27FC236}">
                  <a16:creationId xmlns:a16="http://schemas.microsoft.com/office/drawing/2014/main" id="{078BDF10-D2A3-4B49-81AC-9C22CB697AB8}"/>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 name="Tekstvak 2">
              <a:extLst>
                <a:ext uri="{FF2B5EF4-FFF2-40B4-BE49-F238E27FC236}">
                  <a16:creationId xmlns:a16="http://schemas.microsoft.com/office/drawing/2014/main" id="{D3582BBD-01A6-ABE9-77D9-35F32E6D2565}"/>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p>
          </p:txBody>
        </p:sp>
      </p:grpSp>
      <p:sp>
        <p:nvSpPr>
          <p:cNvPr id="10" name="Ovaal 9">
            <a:extLst>
              <a:ext uri="{FF2B5EF4-FFF2-40B4-BE49-F238E27FC236}">
                <a16:creationId xmlns:a16="http://schemas.microsoft.com/office/drawing/2014/main" id="{B28B5B91-39B2-0839-78C0-112B8759277E}"/>
              </a:ext>
            </a:extLst>
          </p:cNvPr>
          <p:cNvSpPr/>
          <p:nvPr/>
        </p:nvSpPr>
        <p:spPr>
          <a:xfrm>
            <a:off x="2927648" y="2163479"/>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Ovaal 10">
            <a:extLst>
              <a:ext uri="{FF2B5EF4-FFF2-40B4-BE49-F238E27FC236}">
                <a16:creationId xmlns:a16="http://schemas.microsoft.com/office/drawing/2014/main" id="{9FEE9ABB-884F-97AD-3245-2F656530F423}"/>
              </a:ext>
            </a:extLst>
          </p:cNvPr>
          <p:cNvSpPr/>
          <p:nvPr/>
        </p:nvSpPr>
        <p:spPr>
          <a:xfrm>
            <a:off x="3694863" y="216347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Ovaal 13">
            <a:extLst>
              <a:ext uri="{FF2B5EF4-FFF2-40B4-BE49-F238E27FC236}">
                <a16:creationId xmlns:a16="http://schemas.microsoft.com/office/drawing/2014/main" id="{6A89F48B-76AB-AFEA-FF70-F180A28DB527}"/>
              </a:ext>
            </a:extLst>
          </p:cNvPr>
          <p:cNvSpPr/>
          <p:nvPr/>
        </p:nvSpPr>
        <p:spPr>
          <a:xfrm>
            <a:off x="5116169" y="2164004"/>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5B08FB7B-FB1B-601E-4C3F-572663300F4D}"/>
              </a:ext>
            </a:extLst>
          </p:cNvPr>
          <p:cNvSpPr/>
          <p:nvPr/>
        </p:nvSpPr>
        <p:spPr>
          <a:xfrm>
            <a:off x="6787597" y="216347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6" name="Ovaal 15">
            <a:extLst>
              <a:ext uri="{FF2B5EF4-FFF2-40B4-BE49-F238E27FC236}">
                <a16:creationId xmlns:a16="http://schemas.microsoft.com/office/drawing/2014/main" id="{EE361F80-A9A3-C777-EED1-91C4DC9B72C8}"/>
              </a:ext>
            </a:extLst>
          </p:cNvPr>
          <p:cNvSpPr/>
          <p:nvPr/>
        </p:nvSpPr>
        <p:spPr>
          <a:xfrm>
            <a:off x="9840416" y="216347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8" name="Ovaal 17">
            <a:extLst>
              <a:ext uri="{FF2B5EF4-FFF2-40B4-BE49-F238E27FC236}">
                <a16:creationId xmlns:a16="http://schemas.microsoft.com/office/drawing/2014/main" id="{8DE94674-EDC7-4871-47D9-2DB6FBF441F0}"/>
              </a:ext>
            </a:extLst>
          </p:cNvPr>
          <p:cNvSpPr/>
          <p:nvPr/>
        </p:nvSpPr>
        <p:spPr>
          <a:xfrm>
            <a:off x="10272464" y="2167156"/>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Ovaal 4">
            <a:extLst>
              <a:ext uri="{FF2B5EF4-FFF2-40B4-BE49-F238E27FC236}">
                <a16:creationId xmlns:a16="http://schemas.microsoft.com/office/drawing/2014/main" id="{33945836-F878-23B5-700E-B3A873211EE6}"/>
              </a:ext>
            </a:extLst>
          </p:cNvPr>
          <p:cNvSpPr/>
          <p:nvPr/>
        </p:nvSpPr>
        <p:spPr>
          <a:xfrm>
            <a:off x="8601036" y="216347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3017584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2" name="Tijdelijke aanduiding voor inhoud 2">
            <a:extLst>
              <a:ext uri="{FF2B5EF4-FFF2-40B4-BE49-F238E27FC236}">
                <a16:creationId xmlns:a16="http://schemas.microsoft.com/office/drawing/2014/main" id="{4F790F99-C98D-49C2-A8DA-6D6A2C12E6B4}"/>
              </a:ext>
            </a:extLst>
          </p:cNvPr>
          <p:cNvSpPr txBox="1">
            <a:spLocks/>
          </p:cNvSpPr>
          <p:nvPr/>
        </p:nvSpPr>
        <p:spPr bwMode="auto">
          <a:xfrm>
            <a:off x="551384" y="1124744"/>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Steun aan toerisme </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“Ik steun toerisme en ik wil dat het belangrijk blijft in …"</a:t>
            </a:r>
            <a:endPar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a:p>
            <a:pPr marL="3549650" marR="0" lvl="7" indent="-285750" algn="l" defTabSz="676275" rtl="0" eaLnBrk="1" fontAlgn="auto" latinLnBrk="0" hangingPunct="1">
              <a:lnSpc>
                <a:spcPct val="100000"/>
              </a:lnSpc>
              <a:spcBef>
                <a:spcPct val="20000"/>
              </a:spcBef>
              <a:spcAft>
                <a:spcPts val="800"/>
              </a:spcAft>
              <a:buClrTx/>
              <a:buSzTx/>
              <a:buFontTx/>
              <a:buChar char="∙"/>
              <a:tabLst/>
              <a:defRPr/>
            </a:pPr>
            <a:endParaRPr kumimoji="0" lang="nl-BE" sz="1600" b="0" i="0" u="none" strike="noStrike" kern="1200" cap="none" spc="0" normalizeH="0" baseline="0" noProof="0">
              <a:ln>
                <a:noFill/>
              </a:ln>
              <a:solidFill>
                <a:prstClr val="black"/>
              </a:solidFill>
              <a:effectLst/>
              <a:uLnTx/>
              <a:uFillTx/>
              <a:latin typeface="FlandersArtSans-Regular"/>
              <a:ea typeface="+mn-ea"/>
              <a:cs typeface="+mn-cs"/>
            </a:endParaRPr>
          </a:p>
        </p:txBody>
      </p:sp>
      <p:graphicFrame>
        <p:nvGraphicFramePr>
          <p:cNvPr id="9" name="Tijdelijke aanduiding voor inhoud 3">
            <a:extLst>
              <a:ext uri="{FF2B5EF4-FFF2-40B4-BE49-F238E27FC236}">
                <a16:creationId xmlns:a16="http://schemas.microsoft.com/office/drawing/2014/main" id="{3CB5CB9C-DFFC-4E65-B944-0DC26A48C205}"/>
              </a:ext>
            </a:extLst>
          </p:cNvPr>
          <p:cNvGraphicFramePr>
            <a:graphicFrameLocks/>
          </p:cNvGraphicFramePr>
          <p:nvPr/>
        </p:nvGraphicFramePr>
        <p:xfrm>
          <a:off x="1451484" y="2204864"/>
          <a:ext cx="9289032"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2F52266A-8F0B-41B1-B618-BEA5AE26EC3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13" name="Titel 1">
            <a:extLst>
              <a:ext uri="{FF2B5EF4-FFF2-40B4-BE49-F238E27FC236}">
                <a16:creationId xmlns:a16="http://schemas.microsoft.com/office/drawing/2014/main" id="{37065422-E85C-4A53-89F2-C7C6724AB25E}"/>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a:t>
            </a:r>
            <a:r>
              <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 – </a:t>
            </a: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Vergelijking 2021</a:t>
            </a:r>
          </a:p>
        </p:txBody>
      </p:sp>
      <p:grpSp>
        <p:nvGrpSpPr>
          <p:cNvPr id="2" name="Groep 1">
            <a:extLst>
              <a:ext uri="{FF2B5EF4-FFF2-40B4-BE49-F238E27FC236}">
                <a16:creationId xmlns:a16="http://schemas.microsoft.com/office/drawing/2014/main" id="{E0E08F64-F746-1D75-2ACD-40624A3D636E}"/>
              </a:ext>
            </a:extLst>
          </p:cNvPr>
          <p:cNvGrpSpPr/>
          <p:nvPr/>
        </p:nvGrpSpPr>
        <p:grpSpPr>
          <a:xfrm>
            <a:off x="10749141" y="5536543"/>
            <a:ext cx="632170" cy="276999"/>
            <a:chOff x="9264352" y="5661248"/>
            <a:chExt cx="632170" cy="276999"/>
          </a:xfrm>
        </p:grpSpPr>
        <p:sp>
          <p:nvSpPr>
            <p:cNvPr id="3" name="Rechthoek 2">
              <a:extLst>
                <a:ext uri="{FF2B5EF4-FFF2-40B4-BE49-F238E27FC236}">
                  <a16:creationId xmlns:a16="http://schemas.microsoft.com/office/drawing/2014/main" id="{3F567576-8CA0-0EE1-96DB-1DCC1BD38C64}"/>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3">
              <a:extLst>
                <a:ext uri="{FF2B5EF4-FFF2-40B4-BE49-F238E27FC236}">
                  <a16:creationId xmlns:a16="http://schemas.microsoft.com/office/drawing/2014/main" id="{403B4AE9-4458-4DEC-3544-AD4EA855C943}"/>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3367326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2" name="Tijdelijke aanduiding voor inhoud 2">
            <a:extLst>
              <a:ext uri="{FF2B5EF4-FFF2-40B4-BE49-F238E27FC236}">
                <a16:creationId xmlns:a16="http://schemas.microsoft.com/office/drawing/2014/main" id="{E6755205-1885-4CBC-BB63-00E4D4C88802}"/>
              </a:ext>
            </a:extLst>
          </p:cNvPr>
          <p:cNvSpPr txBox="1">
            <a:spLocks/>
          </p:cNvSpPr>
          <p:nvPr/>
        </p:nvSpPr>
        <p:spPr bwMode="auto">
          <a:xfrm>
            <a:off x="564940" y="1241927"/>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Steun aan toerisme</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“In het algemeen wegen de voordelen van toerisme in … sterker door dan de nadelen”</a:t>
            </a:r>
            <a:endParaRPr kumimoji="0" lang="nl-BE" sz="1600" b="1" i="0" u="none" strike="noStrike" kern="1200" cap="none" spc="0" normalizeH="0" baseline="0" noProof="0">
              <a:ln>
                <a:noFill/>
              </a:ln>
              <a:solidFill>
                <a:srgbClr val="373636"/>
              </a:solidFill>
              <a:effectLst/>
              <a:uLnTx/>
              <a:uFillTx/>
              <a:latin typeface="Arial" panose="020B0604020202020204" pitchFamily="34" charset="0"/>
              <a:ea typeface="+mn-ea"/>
              <a:cs typeface="Arial" panose="020B0604020202020204" pitchFamily="34" charset="0"/>
            </a:endParaRPr>
          </a:p>
        </p:txBody>
      </p:sp>
      <p:graphicFrame>
        <p:nvGraphicFramePr>
          <p:cNvPr id="9" name="Tijdelijke aanduiding voor inhoud 3">
            <a:extLst>
              <a:ext uri="{FF2B5EF4-FFF2-40B4-BE49-F238E27FC236}">
                <a16:creationId xmlns:a16="http://schemas.microsoft.com/office/drawing/2014/main" id="{6DB5AC7D-CE19-48F7-8E93-6A945D859818}"/>
              </a:ext>
            </a:extLst>
          </p:cNvPr>
          <p:cNvGraphicFramePr>
            <a:graphicFrameLocks/>
          </p:cNvGraphicFramePr>
          <p:nvPr/>
        </p:nvGraphicFramePr>
        <p:xfrm>
          <a:off x="1342380" y="2420888"/>
          <a:ext cx="9507240"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E03DECED-932C-4F6F-8D42-93C071280441}"/>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10" name="Titel 1">
            <a:extLst>
              <a:ext uri="{FF2B5EF4-FFF2-40B4-BE49-F238E27FC236}">
                <a16:creationId xmlns:a16="http://schemas.microsoft.com/office/drawing/2014/main" id="{691CB2AD-1A5A-42E7-8773-ACA0BAEA17FA}"/>
              </a:ext>
            </a:extLst>
          </p:cNvPr>
          <p:cNvSpPr txBox="1">
            <a:spLocks/>
          </p:cNvSpPr>
          <p:nvPr/>
        </p:nvSpPr>
        <p:spPr bwMode="auto">
          <a:xfrm>
            <a:off x="551384" y="26521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a:t>
            </a:r>
            <a:r>
              <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 – </a:t>
            </a: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Vergelijking 2021</a:t>
            </a:r>
          </a:p>
        </p:txBody>
      </p:sp>
      <p:grpSp>
        <p:nvGrpSpPr>
          <p:cNvPr id="3" name="Groep 2">
            <a:extLst>
              <a:ext uri="{FF2B5EF4-FFF2-40B4-BE49-F238E27FC236}">
                <a16:creationId xmlns:a16="http://schemas.microsoft.com/office/drawing/2014/main" id="{E455885A-7A5F-E6F1-20DD-69F25C67514F}"/>
              </a:ext>
            </a:extLst>
          </p:cNvPr>
          <p:cNvGrpSpPr/>
          <p:nvPr/>
        </p:nvGrpSpPr>
        <p:grpSpPr>
          <a:xfrm>
            <a:off x="10821149" y="5716008"/>
            <a:ext cx="632170" cy="276999"/>
            <a:chOff x="9264352" y="5661248"/>
            <a:chExt cx="632170" cy="276999"/>
          </a:xfrm>
        </p:grpSpPr>
        <p:sp>
          <p:nvSpPr>
            <p:cNvPr id="4" name="Rechthoek 3">
              <a:extLst>
                <a:ext uri="{FF2B5EF4-FFF2-40B4-BE49-F238E27FC236}">
                  <a16:creationId xmlns:a16="http://schemas.microsoft.com/office/drawing/2014/main" id="{65F26B2D-7364-5CF9-BB9C-316285F62EE3}"/>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A9048F5B-29A0-0D66-4510-283345BE9159}"/>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2884848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70DEE267-9997-4A2A-AAA3-08B708F67686}"/>
              </a:ext>
            </a:extLst>
          </p:cNvPr>
          <p:cNvSpPr txBox="1">
            <a:spLocks/>
          </p:cNvSpPr>
          <p:nvPr/>
        </p:nvSpPr>
        <p:spPr bwMode="auto">
          <a:xfrm>
            <a:off x="564940" y="1241927"/>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Steun aan toerisme</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moet de promotie van toerisme ondersteunen”</a:t>
            </a:r>
          </a:p>
        </p:txBody>
      </p:sp>
      <p:graphicFrame>
        <p:nvGraphicFramePr>
          <p:cNvPr id="10" name="Tijdelijke aanduiding voor inhoud 3">
            <a:extLst>
              <a:ext uri="{FF2B5EF4-FFF2-40B4-BE49-F238E27FC236}">
                <a16:creationId xmlns:a16="http://schemas.microsoft.com/office/drawing/2014/main" id="{BB02ADBE-99CA-4759-B491-30E2D1E5CEE6}"/>
              </a:ext>
            </a:extLst>
          </p:cNvPr>
          <p:cNvGraphicFramePr>
            <a:graphicFrameLocks/>
          </p:cNvGraphicFramePr>
          <p:nvPr/>
        </p:nvGraphicFramePr>
        <p:xfrm>
          <a:off x="1300572" y="2204864"/>
          <a:ext cx="9590856" cy="354242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7831D57B-0609-4E43-8BAF-3F8BE832534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12" name="Titel 1">
            <a:extLst>
              <a:ext uri="{FF2B5EF4-FFF2-40B4-BE49-F238E27FC236}">
                <a16:creationId xmlns:a16="http://schemas.microsoft.com/office/drawing/2014/main" id="{E4EFC862-BF52-4B2A-AA73-6B00825C8F52}"/>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a:t>
            </a:r>
            <a:r>
              <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 – </a:t>
            </a: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Vergelijking 2021</a:t>
            </a:r>
          </a:p>
        </p:txBody>
      </p:sp>
      <p:grpSp>
        <p:nvGrpSpPr>
          <p:cNvPr id="3" name="Groep 2">
            <a:extLst>
              <a:ext uri="{FF2B5EF4-FFF2-40B4-BE49-F238E27FC236}">
                <a16:creationId xmlns:a16="http://schemas.microsoft.com/office/drawing/2014/main" id="{2D48269C-3919-E860-5D1E-45AEEE1201B0}"/>
              </a:ext>
            </a:extLst>
          </p:cNvPr>
          <p:cNvGrpSpPr/>
          <p:nvPr/>
        </p:nvGrpSpPr>
        <p:grpSpPr>
          <a:xfrm>
            <a:off x="10864430" y="5439781"/>
            <a:ext cx="632170" cy="276999"/>
            <a:chOff x="9264352" y="5661248"/>
            <a:chExt cx="632170" cy="276999"/>
          </a:xfrm>
        </p:grpSpPr>
        <p:sp>
          <p:nvSpPr>
            <p:cNvPr id="4" name="Rechthoek 3">
              <a:extLst>
                <a:ext uri="{FF2B5EF4-FFF2-40B4-BE49-F238E27FC236}">
                  <a16:creationId xmlns:a16="http://schemas.microsoft.com/office/drawing/2014/main" id="{4606C4E5-261E-B36C-B917-2027EA70E92D}"/>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E2C87845-0E9E-A6B7-AA40-33A60B75BCE6}"/>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p>
          </p:txBody>
        </p:sp>
      </p:grpSp>
    </p:spTree>
    <p:extLst>
      <p:ext uri="{BB962C8B-B14F-4D97-AF65-F5344CB8AC3E}">
        <p14:creationId xmlns:p14="http://schemas.microsoft.com/office/powerpoint/2010/main" val="14687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1421DE0-CCC6-4AAB-88A5-3A18BC6B1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732584"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3614191"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Impact van toerisme</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Leefbaarheid</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Perceptie positieve impact</a:t>
            </a:r>
          </a:p>
          <a:p>
            <a:pPr marL="722313" marR="0" lvl="3" indent="-180975" algn="l" defTabSz="914400" rtl="0" eaLnBrk="1" fontAlgn="base" latinLnBrk="0" hangingPunct="1">
              <a:lnSpc>
                <a:spcPct val="100000"/>
              </a:lnSpc>
              <a:spcBef>
                <a:spcPct val="0"/>
              </a:spcBef>
              <a:spcAft>
                <a:spcPts val="60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Perceptie negatieve impact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Toekomst?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endParaRP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257984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Leefbaarheid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‘akkoord’ </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met de stelling …</a:t>
            </a:r>
          </a:p>
        </p:txBody>
      </p:sp>
      <p:sp>
        <p:nvSpPr>
          <p:cNvPr id="9" name="Rechthoek 8">
            <a:extLst>
              <a:ext uri="{FF2B5EF4-FFF2-40B4-BE49-F238E27FC236}">
                <a16:creationId xmlns:a16="http://schemas.microsoft.com/office/drawing/2014/main" id="{B6B83822-6B6C-425C-921F-272D2C6EEE27}"/>
              </a:ext>
            </a:extLst>
          </p:cNvPr>
          <p:cNvSpPr/>
          <p:nvPr/>
        </p:nvSpPr>
        <p:spPr>
          <a:xfrm>
            <a:off x="5491552" y="1904722"/>
            <a:ext cx="139653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‘akkoord’ </a:t>
            </a:r>
            <a:endParaRPr kumimoji="0" lang="nl-BE"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3" name="Tijdelijke aanduiding voor inhoud 3">
            <a:extLst>
              <a:ext uri="{FF2B5EF4-FFF2-40B4-BE49-F238E27FC236}">
                <a16:creationId xmlns:a16="http://schemas.microsoft.com/office/drawing/2014/main" id="{0F810C8C-399C-4A8B-B2F1-AF8C57CB4948}"/>
              </a:ext>
            </a:extLst>
          </p:cNvPr>
          <p:cNvGraphicFramePr>
            <a:graphicFrameLocks noGrp="1"/>
          </p:cNvGraphicFramePr>
          <p:nvPr>
            <p:ph idx="1"/>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77108FDE-9DA5-4DA4-A62A-BA3A1272C31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2" name="Groep 1">
            <a:extLst>
              <a:ext uri="{FF2B5EF4-FFF2-40B4-BE49-F238E27FC236}">
                <a16:creationId xmlns:a16="http://schemas.microsoft.com/office/drawing/2014/main" id="{753ED892-E749-4A5D-B19C-3C95C6D85947}"/>
              </a:ext>
            </a:extLst>
          </p:cNvPr>
          <p:cNvGrpSpPr/>
          <p:nvPr/>
        </p:nvGrpSpPr>
        <p:grpSpPr>
          <a:xfrm>
            <a:off x="10965165" y="5785519"/>
            <a:ext cx="632170" cy="276999"/>
            <a:chOff x="9264352" y="5661248"/>
            <a:chExt cx="632170" cy="276999"/>
          </a:xfrm>
        </p:grpSpPr>
        <p:sp>
          <p:nvSpPr>
            <p:cNvPr id="3" name="Rechthoek 2">
              <a:extLst>
                <a:ext uri="{FF2B5EF4-FFF2-40B4-BE49-F238E27FC236}">
                  <a16:creationId xmlns:a16="http://schemas.microsoft.com/office/drawing/2014/main" id="{F2A49386-AB0F-8FF4-099A-97C44C2682F1}"/>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3">
              <a:extLst>
                <a:ext uri="{FF2B5EF4-FFF2-40B4-BE49-F238E27FC236}">
                  <a16:creationId xmlns:a16="http://schemas.microsoft.com/office/drawing/2014/main" id="{C6881FA2-4624-63EC-741D-9658EC788538}"/>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5" name="Ovaal 4">
            <a:extLst>
              <a:ext uri="{FF2B5EF4-FFF2-40B4-BE49-F238E27FC236}">
                <a16:creationId xmlns:a16="http://schemas.microsoft.com/office/drawing/2014/main" id="{B473CB6D-A73D-2C2C-ED07-E50829BF26FC}"/>
              </a:ext>
            </a:extLst>
          </p:cNvPr>
          <p:cNvSpPr/>
          <p:nvPr/>
        </p:nvSpPr>
        <p:spPr>
          <a:xfrm>
            <a:off x="1222099" y="2326515"/>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Ovaal 5">
            <a:extLst>
              <a:ext uri="{FF2B5EF4-FFF2-40B4-BE49-F238E27FC236}">
                <a16:creationId xmlns:a16="http://schemas.microsoft.com/office/drawing/2014/main" id="{0B3F3475-0476-DBEF-A0BE-149814839817}"/>
              </a:ext>
            </a:extLst>
          </p:cNvPr>
          <p:cNvSpPr/>
          <p:nvPr/>
        </p:nvSpPr>
        <p:spPr>
          <a:xfrm>
            <a:off x="1650739" y="233975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2" name="Ovaal 11">
            <a:extLst>
              <a:ext uri="{FF2B5EF4-FFF2-40B4-BE49-F238E27FC236}">
                <a16:creationId xmlns:a16="http://schemas.microsoft.com/office/drawing/2014/main" id="{0CD5D629-62AB-1082-3E15-B3D1CC7CF441}"/>
              </a:ext>
            </a:extLst>
          </p:cNvPr>
          <p:cNvSpPr/>
          <p:nvPr/>
        </p:nvSpPr>
        <p:spPr>
          <a:xfrm>
            <a:off x="2383654" y="2330160"/>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Ovaal 13">
            <a:extLst>
              <a:ext uri="{FF2B5EF4-FFF2-40B4-BE49-F238E27FC236}">
                <a16:creationId xmlns:a16="http://schemas.microsoft.com/office/drawing/2014/main" id="{C25234CD-5BF8-0AFC-5BFB-1EF5D11A461F}"/>
              </a:ext>
            </a:extLst>
          </p:cNvPr>
          <p:cNvSpPr/>
          <p:nvPr/>
        </p:nvSpPr>
        <p:spPr>
          <a:xfrm>
            <a:off x="2668278" y="232771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5F69201A-25F6-2B0E-C619-08A182A63542}"/>
              </a:ext>
            </a:extLst>
          </p:cNvPr>
          <p:cNvSpPr/>
          <p:nvPr/>
        </p:nvSpPr>
        <p:spPr>
          <a:xfrm>
            <a:off x="3292502" y="2316947"/>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6" name="Ovaal 15">
            <a:extLst>
              <a:ext uri="{FF2B5EF4-FFF2-40B4-BE49-F238E27FC236}">
                <a16:creationId xmlns:a16="http://schemas.microsoft.com/office/drawing/2014/main" id="{A256B051-76EB-1757-B3BC-7130E245745A}"/>
              </a:ext>
            </a:extLst>
          </p:cNvPr>
          <p:cNvSpPr/>
          <p:nvPr/>
        </p:nvSpPr>
        <p:spPr>
          <a:xfrm>
            <a:off x="3652542" y="2314555"/>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7" name="Ovaal 16">
            <a:extLst>
              <a:ext uri="{FF2B5EF4-FFF2-40B4-BE49-F238E27FC236}">
                <a16:creationId xmlns:a16="http://schemas.microsoft.com/office/drawing/2014/main" id="{6C3063F9-BCD0-9E63-36C5-FBCB4F42F1A7}"/>
              </a:ext>
            </a:extLst>
          </p:cNvPr>
          <p:cNvSpPr/>
          <p:nvPr/>
        </p:nvSpPr>
        <p:spPr>
          <a:xfrm>
            <a:off x="4454057" y="231575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8" name="Ovaal 17">
            <a:extLst>
              <a:ext uri="{FF2B5EF4-FFF2-40B4-BE49-F238E27FC236}">
                <a16:creationId xmlns:a16="http://schemas.microsoft.com/office/drawing/2014/main" id="{3920805F-10B1-D643-25C0-A8C660910EA7}"/>
              </a:ext>
            </a:extLst>
          </p:cNvPr>
          <p:cNvSpPr/>
          <p:nvPr/>
        </p:nvSpPr>
        <p:spPr>
          <a:xfrm>
            <a:off x="4738681" y="2318143"/>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9" name="Ovaal 18">
            <a:extLst>
              <a:ext uri="{FF2B5EF4-FFF2-40B4-BE49-F238E27FC236}">
                <a16:creationId xmlns:a16="http://schemas.microsoft.com/office/drawing/2014/main" id="{8DAD0838-BE16-8867-BF78-731ECEC0407A}"/>
              </a:ext>
            </a:extLst>
          </p:cNvPr>
          <p:cNvSpPr/>
          <p:nvPr/>
        </p:nvSpPr>
        <p:spPr>
          <a:xfrm>
            <a:off x="5400686" y="233727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0" name="Ovaal 19">
            <a:extLst>
              <a:ext uri="{FF2B5EF4-FFF2-40B4-BE49-F238E27FC236}">
                <a16:creationId xmlns:a16="http://schemas.microsoft.com/office/drawing/2014/main" id="{32C3AE8C-0BCD-D90B-C150-2E3C65EC346B}"/>
              </a:ext>
            </a:extLst>
          </p:cNvPr>
          <p:cNvSpPr/>
          <p:nvPr/>
        </p:nvSpPr>
        <p:spPr>
          <a:xfrm>
            <a:off x="5760726" y="2330103"/>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1" name="Ovaal 20">
            <a:extLst>
              <a:ext uri="{FF2B5EF4-FFF2-40B4-BE49-F238E27FC236}">
                <a16:creationId xmlns:a16="http://schemas.microsoft.com/office/drawing/2014/main" id="{15E9CCD8-FDB0-552D-E839-E5A3BA1B7FA5}"/>
              </a:ext>
            </a:extLst>
          </p:cNvPr>
          <p:cNvSpPr/>
          <p:nvPr/>
        </p:nvSpPr>
        <p:spPr>
          <a:xfrm>
            <a:off x="6562241" y="233129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2" name="Ovaal 21">
            <a:extLst>
              <a:ext uri="{FF2B5EF4-FFF2-40B4-BE49-F238E27FC236}">
                <a16:creationId xmlns:a16="http://schemas.microsoft.com/office/drawing/2014/main" id="{5EDFDF98-7557-6688-4951-D98A25BEE571}"/>
              </a:ext>
            </a:extLst>
          </p:cNvPr>
          <p:cNvSpPr/>
          <p:nvPr/>
        </p:nvSpPr>
        <p:spPr>
          <a:xfrm>
            <a:off x="6867862" y="2328907"/>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3" name="Ovaal 22">
            <a:extLst>
              <a:ext uri="{FF2B5EF4-FFF2-40B4-BE49-F238E27FC236}">
                <a16:creationId xmlns:a16="http://schemas.microsoft.com/office/drawing/2014/main" id="{5553AE0F-DBEA-284C-28D8-CDC014A20DD3}"/>
              </a:ext>
            </a:extLst>
          </p:cNvPr>
          <p:cNvSpPr/>
          <p:nvPr/>
        </p:nvSpPr>
        <p:spPr>
          <a:xfrm>
            <a:off x="7474897" y="2332495"/>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4" name="Ovaal 23">
            <a:extLst>
              <a:ext uri="{FF2B5EF4-FFF2-40B4-BE49-F238E27FC236}">
                <a16:creationId xmlns:a16="http://schemas.microsoft.com/office/drawing/2014/main" id="{CC5D05FF-C7BD-34CC-0D4B-8A74A6000482}"/>
              </a:ext>
            </a:extLst>
          </p:cNvPr>
          <p:cNvSpPr/>
          <p:nvPr/>
        </p:nvSpPr>
        <p:spPr>
          <a:xfrm>
            <a:off x="7834937" y="232173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5" name="Ovaal 24">
            <a:extLst>
              <a:ext uri="{FF2B5EF4-FFF2-40B4-BE49-F238E27FC236}">
                <a16:creationId xmlns:a16="http://schemas.microsoft.com/office/drawing/2014/main" id="{8099CCC8-8140-E7A1-6CE6-72D98FD044BF}"/>
              </a:ext>
            </a:extLst>
          </p:cNvPr>
          <p:cNvSpPr/>
          <p:nvPr/>
        </p:nvSpPr>
        <p:spPr>
          <a:xfrm>
            <a:off x="8636452" y="2322927"/>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6" name="Ovaal 25">
            <a:extLst>
              <a:ext uri="{FF2B5EF4-FFF2-40B4-BE49-F238E27FC236}">
                <a16:creationId xmlns:a16="http://schemas.microsoft.com/office/drawing/2014/main" id="{693C1B67-C7B1-9B45-DB4B-22E2AA887D6A}"/>
              </a:ext>
            </a:extLst>
          </p:cNvPr>
          <p:cNvSpPr/>
          <p:nvPr/>
        </p:nvSpPr>
        <p:spPr>
          <a:xfrm>
            <a:off x="8942073" y="2314555"/>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1" name="Ovaal 30">
            <a:extLst>
              <a:ext uri="{FF2B5EF4-FFF2-40B4-BE49-F238E27FC236}">
                <a16:creationId xmlns:a16="http://schemas.microsoft.com/office/drawing/2014/main" id="{A6139F7B-9654-1AD3-3B4E-3079C314594F}"/>
              </a:ext>
            </a:extLst>
          </p:cNvPr>
          <p:cNvSpPr/>
          <p:nvPr/>
        </p:nvSpPr>
        <p:spPr>
          <a:xfrm>
            <a:off x="9539449" y="2336083"/>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2" name="Ovaal 31">
            <a:extLst>
              <a:ext uri="{FF2B5EF4-FFF2-40B4-BE49-F238E27FC236}">
                <a16:creationId xmlns:a16="http://schemas.microsoft.com/office/drawing/2014/main" id="{9157FFF8-E57B-A724-EECA-99231F0ABB58}"/>
              </a:ext>
            </a:extLst>
          </p:cNvPr>
          <p:cNvSpPr/>
          <p:nvPr/>
        </p:nvSpPr>
        <p:spPr>
          <a:xfrm>
            <a:off x="9905194" y="2324123"/>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3" name="Ovaal 32">
            <a:extLst>
              <a:ext uri="{FF2B5EF4-FFF2-40B4-BE49-F238E27FC236}">
                <a16:creationId xmlns:a16="http://schemas.microsoft.com/office/drawing/2014/main" id="{F863D35D-5DDA-5C09-16C9-8C8A00141E6E}"/>
              </a:ext>
            </a:extLst>
          </p:cNvPr>
          <p:cNvSpPr/>
          <p:nvPr/>
        </p:nvSpPr>
        <p:spPr>
          <a:xfrm>
            <a:off x="10706709" y="232531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4" name="Ovaal 33">
            <a:extLst>
              <a:ext uri="{FF2B5EF4-FFF2-40B4-BE49-F238E27FC236}">
                <a16:creationId xmlns:a16="http://schemas.microsoft.com/office/drawing/2014/main" id="{2A3F70EE-AE0C-01AC-E394-E3E618698A98}"/>
              </a:ext>
            </a:extLst>
          </p:cNvPr>
          <p:cNvSpPr/>
          <p:nvPr/>
        </p:nvSpPr>
        <p:spPr>
          <a:xfrm>
            <a:off x="10994741" y="231529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5" name="Ovaal 34">
            <a:extLst>
              <a:ext uri="{FF2B5EF4-FFF2-40B4-BE49-F238E27FC236}">
                <a16:creationId xmlns:a16="http://schemas.microsoft.com/office/drawing/2014/main" id="{5726CA9F-313D-CB30-D3FB-0AD2B4933BD9}"/>
              </a:ext>
            </a:extLst>
          </p:cNvPr>
          <p:cNvSpPr/>
          <p:nvPr/>
        </p:nvSpPr>
        <p:spPr>
          <a:xfrm>
            <a:off x="2095622" y="2328907"/>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1075095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0" name="Tijdelijke aanduiding voor inhoud 2"/>
          <p:cNvSpPr txBox="1">
            <a:spLocks/>
          </p:cNvSpPr>
          <p:nvPr/>
        </p:nvSpPr>
        <p:spPr bwMode="auto">
          <a:xfrm>
            <a:off x="564940" y="1141728"/>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Leefbaarheid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Ik voel me in bepaalde stadsdelen in mijn comfort beperkt door toeristen (omwille van verkeer, kwaliteit dienstverlening, </a:t>
            </a:r>
            <a:r>
              <a:rPr kumimoji="0" lang="nl-BE" altLang="nl-BE" sz="18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p>
        </p:txBody>
      </p:sp>
      <p:graphicFrame>
        <p:nvGraphicFramePr>
          <p:cNvPr id="12" name="Tijdelijke aanduiding voor inhoud 3">
            <a:extLst>
              <a:ext uri="{FF2B5EF4-FFF2-40B4-BE49-F238E27FC236}">
                <a16:creationId xmlns:a16="http://schemas.microsoft.com/office/drawing/2014/main" id="{0B779BEF-2127-41BC-A7FD-514991413E99}"/>
              </a:ext>
            </a:extLst>
          </p:cNvPr>
          <p:cNvGraphicFramePr>
            <a:graphicFrameLocks/>
          </p:cNvGraphicFramePr>
          <p:nvPr/>
        </p:nvGraphicFramePr>
        <p:xfrm>
          <a:off x="1084548" y="2348880"/>
          <a:ext cx="10022904" cy="358644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4D8D4A21-073E-4987-A3BF-71AAD222470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2" name="Groep 1">
            <a:extLst>
              <a:ext uri="{FF2B5EF4-FFF2-40B4-BE49-F238E27FC236}">
                <a16:creationId xmlns:a16="http://schemas.microsoft.com/office/drawing/2014/main" id="{62267A5B-3CD1-53A1-C19E-317FAFEDA55F}"/>
              </a:ext>
            </a:extLst>
          </p:cNvPr>
          <p:cNvGrpSpPr/>
          <p:nvPr/>
        </p:nvGrpSpPr>
        <p:grpSpPr>
          <a:xfrm>
            <a:off x="10864430" y="5625146"/>
            <a:ext cx="632170" cy="276999"/>
            <a:chOff x="9264352" y="5661248"/>
            <a:chExt cx="632170" cy="276999"/>
          </a:xfrm>
        </p:grpSpPr>
        <p:sp>
          <p:nvSpPr>
            <p:cNvPr id="3" name="Rechthoek 2">
              <a:extLst>
                <a:ext uri="{FF2B5EF4-FFF2-40B4-BE49-F238E27FC236}">
                  <a16:creationId xmlns:a16="http://schemas.microsoft.com/office/drawing/2014/main" id="{A467584A-53D7-7BD3-05D3-AC5DFAF67B30}"/>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3">
              <a:extLst>
                <a:ext uri="{FF2B5EF4-FFF2-40B4-BE49-F238E27FC236}">
                  <a16:creationId xmlns:a16="http://schemas.microsoft.com/office/drawing/2014/main" id="{D2A96808-6F50-2F8D-AF0B-BC70639735F1}"/>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4160241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0"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Leefbaarheid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Het aantal toeristen vermindert de leefbaarheid van “STAD”</a:t>
            </a:r>
            <a:endPar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p:txBody>
      </p:sp>
      <p:graphicFrame>
        <p:nvGraphicFramePr>
          <p:cNvPr id="11" name="Tijdelijke aanduiding voor inhoud 3">
            <a:extLst>
              <a:ext uri="{FF2B5EF4-FFF2-40B4-BE49-F238E27FC236}">
                <a16:creationId xmlns:a16="http://schemas.microsoft.com/office/drawing/2014/main" id="{7C999C21-080E-42B9-A535-848F278F4B8A}"/>
              </a:ext>
            </a:extLst>
          </p:cNvPr>
          <p:cNvGraphicFramePr>
            <a:graphicFrameLocks noGrp="1"/>
          </p:cNvGraphicFramePr>
          <p:nvPr>
            <p:ph idx="1"/>
          </p:nvPr>
        </p:nvGraphicFramePr>
        <p:xfrm>
          <a:off x="1372580" y="2204864"/>
          <a:ext cx="9446840"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D2706991-1459-4150-85EF-FD5C6F68BBF8}"/>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2" name="Groep 1">
            <a:extLst>
              <a:ext uri="{FF2B5EF4-FFF2-40B4-BE49-F238E27FC236}">
                <a16:creationId xmlns:a16="http://schemas.microsoft.com/office/drawing/2014/main" id="{A147451D-1A09-1616-677D-B638BDC5E0E0}"/>
              </a:ext>
            </a:extLst>
          </p:cNvPr>
          <p:cNvGrpSpPr/>
          <p:nvPr/>
        </p:nvGrpSpPr>
        <p:grpSpPr>
          <a:xfrm>
            <a:off x="10864430" y="5769162"/>
            <a:ext cx="632170" cy="276999"/>
            <a:chOff x="9264352" y="5661248"/>
            <a:chExt cx="632170" cy="276999"/>
          </a:xfrm>
        </p:grpSpPr>
        <p:sp>
          <p:nvSpPr>
            <p:cNvPr id="3" name="Rechthoek 2">
              <a:extLst>
                <a:ext uri="{FF2B5EF4-FFF2-40B4-BE49-F238E27FC236}">
                  <a16:creationId xmlns:a16="http://schemas.microsoft.com/office/drawing/2014/main" id="{1F340BB7-ED32-035C-063E-D0C4DF9CD1C0}"/>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3">
              <a:extLst>
                <a:ext uri="{FF2B5EF4-FFF2-40B4-BE49-F238E27FC236}">
                  <a16:creationId xmlns:a16="http://schemas.microsoft.com/office/drawing/2014/main" id="{F1EEF154-9739-6D19-4AB7-18D0C5867128}"/>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68739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Leefbaarheid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Door toerisme heb ik het gevoel dat onze eigen stad niet meer van ons is</a:t>
            </a:r>
          </a:p>
        </p:txBody>
      </p:sp>
      <p:graphicFrame>
        <p:nvGraphicFramePr>
          <p:cNvPr id="10" name="Tijdelijke aanduiding voor inhoud 3">
            <a:extLst>
              <a:ext uri="{FF2B5EF4-FFF2-40B4-BE49-F238E27FC236}">
                <a16:creationId xmlns:a16="http://schemas.microsoft.com/office/drawing/2014/main" id="{58B6AC8E-DC5B-4217-9177-F96CD783EF39}"/>
              </a:ext>
            </a:extLst>
          </p:cNvPr>
          <p:cNvGraphicFramePr>
            <a:graphicFrameLocks noGrp="1"/>
          </p:cNvGraphicFramePr>
          <p:nvPr>
            <p:ph idx="1"/>
          </p:nvPr>
        </p:nvGraphicFramePr>
        <p:xfrm>
          <a:off x="1552600" y="2348880"/>
          <a:ext cx="10232032" cy="360975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04B9C2F7-340B-4710-B8C6-AC1F64ABC1A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2" name="Groep 1">
            <a:extLst>
              <a:ext uri="{FF2B5EF4-FFF2-40B4-BE49-F238E27FC236}">
                <a16:creationId xmlns:a16="http://schemas.microsoft.com/office/drawing/2014/main" id="{D7E9ED16-A7F2-8AEC-01E4-2C7D76EE3F44}"/>
              </a:ext>
            </a:extLst>
          </p:cNvPr>
          <p:cNvGrpSpPr/>
          <p:nvPr/>
        </p:nvGrpSpPr>
        <p:grpSpPr>
          <a:xfrm>
            <a:off x="11368486" y="5600273"/>
            <a:ext cx="632170" cy="276999"/>
            <a:chOff x="9264352" y="5661248"/>
            <a:chExt cx="632170" cy="276999"/>
          </a:xfrm>
        </p:grpSpPr>
        <p:sp>
          <p:nvSpPr>
            <p:cNvPr id="3" name="Rechthoek 2">
              <a:extLst>
                <a:ext uri="{FF2B5EF4-FFF2-40B4-BE49-F238E27FC236}">
                  <a16:creationId xmlns:a16="http://schemas.microsoft.com/office/drawing/2014/main" id="{85D22473-896E-49A6-898E-DE5467D3F545}"/>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3">
              <a:extLst>
                <a:ext uri="{FF2B5EF4-FFF2-40B4-BE49-F238E27FC236}">
                  <a16:creationId xmlns:a16="http://schemas.microsoft.com/office/drawing/2014/main" id="{178435EE-E3D4-C8C4-2676-74BA9E5F37AF}"/>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3111454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FF9A1BA7-E3FE-4441-88F7-7189F1EAC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F494A3FD-B24C-47BB-86B5-183666E64F88}"/>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1124744"/>
            <a:ext cx="3723619"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636912"/>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3140968"/>
            <a:ext cx="3614191"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a:ea typeface="+mj-ea"/>
                <a:cs typeface="Arial" panose="020B0604020202020204" pitchFamily="34" charset="0"/>
              </a:rPr>
              <a:t>METHODOLOGIE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RESULTATEN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211138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0"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Leefbaarheid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Toeristen in mijn stad zorgen voor overlast</a:t>
            </a:r>
          </a:p>
        </p:txBody>
      </p:sp>
      <p:graphicFrame>
        <p:nvGraphicFramePr>
          <p:cNvPr id="11" name="Tijdelijke aanduiding voor inhoud 3">
            <a:extLst>
              <a:ext uri="{FF2B5EF4-FFF2-40B4-BE49-F238E27FC236}">
                <a16:creationId xmlns:a16="http://schemas.microsoft.com/office/drawing/2014/main" id="{4EED65DE-F456-4BB7-9DBB-C0018EE5BED5}"/>
              </a:ext>
            </a:extLst>
          </p:cNvPr>
          <p:cNvGraphicFramePr>
            <a:graphicFrameLocks noGrp="1"/>
          </p:cNvGraphicFramePr>
          <p:nvPr>
            <p:ph idx="1"/>
          </p:nvPr>
        </p:nvGraphicFramePr>
        <p:xfrm>
          <a:off x="1375969" y="2350343"/>
          <a:ext cx="9440062" cy="34178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1F654CAF-3B09-473C-A9BC-7834FCBC671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2" name="Groep 1">
            <a:extLst>
              <a:ext uri="{FF2B5EF4-FFF2-40B4-BE49-F238E27FC236}">
                <a16:creationId xmlns:a16="http://schemas.microsoft.com/office/drawing/2014/main" id="{0E18AF27-6AD0-6E95-64FE-7CFB0EE1900E}"/>
              </a:ext>
            </a:extLst>
          </p:cNvPr>
          <p:cNvGrpSpPr/>
          <p:nvPr/>
        </p:nvGrpSpPr>
        <p:grpSpPr>
          <a:xfrm>
            <a:off x="10848528" y="5465684"/>
            <a:ext cx="632170" cy="276999"/>
            <a:chOff x="9264352" y="5661248"/>
            <a:chExt cx="632170" cy="276999"/>
          </a:xfrm>
        </p:grpSpPr>
        <p:sp>
          <p:nvSpPr>
            <p:cNvPr id="3" name="Rechthoek 2">
              <a:extLst>
                <a:ext uri="{FF2B5EF4-FFF2-40B4-BE49-F238E27FC236}">
                  <a16:creationId xmlns:a16="http://schemas.microsoft.com/office/drawing/2014/main" id="{CB5A5DD7-FE1E-49FA-6CDF-79047ABF687B}"/>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3">
              <a:extLst>
                <a:ext uri="{FF2B5EF4-FFF2-40B4-BE49-F238E27FC236}">
                  <a16:creationId xmlns:a16="http://schemas.microsoft.com/office/drawing/2014/main" id="{97FEAE54-089B-6C93-E361-C316DEF4D114}"/>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176394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Leefbaarheid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De druk van het toerisme heeft een negatieve impact op mijn dagelijks leven</a:t>
            </a:r>
          </a:p>
        </p:txBody>
      </p:sp>
      <p:graphicFrame>
        <p:nvGraphicFramePr>
          <p:cNvPr id="10" name="Tijdelijke aanduiding voor inhoud 3">
            <a:extLst>
              <a:ext uri="{FF2B5EF4-FFF2-40B4-BE49-F238E27FC236}">
                <a16:creationId xmlns:a16="http://schemas.microsoft.com/office/drawing/2014/main" id="{E3E24FC0-5356-46E4-845A-27A2B159CC40}"/>
              </a:ext>
            </a:extLst>
          </p:cNvPr>
          <p:cNvGraphicFramePr>
            <a:graphicFrameLocks noGrp="1"/>
          </p:cNvGraphicFramePr>
          <p:nvPr>
            <p:ph idx="1"/>
          </p:nvPr>
        </p:nvGraphicFramePr>
        <p:xfrm>
          <a:off x="1336576" y="2348880"/>
          <a:ext cx="9518848" cy="361925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CF50EF6-B245-4146-B74B-7B8FD6D7673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2" name="Groep 1">
            <a:extLst>
              <a:ext uri="{FF2B5EF4-FFF2-40B4-BE49-F238E27FC236}">
                <a16:creationId xmlns:a16="http://schemas.microsoft.com/office/drawing/2014/main" id="{A4A21024-7F58-92D4-C0B9-13DFEB3A4283}"/>
              </a:ext>
            </a:extLst>
          </p:cNvPr>
          <p:cNvGrpSpPr/>
          <p:nvPr/>
        </p:nvGrpSpPr>
        <p:grpSpPr>
          <a:xfrm>
            <a:off x="10864430" y="5653427"/>
            <a:ext cx="632170" cy="276999"/>
            <a:chOff x="9264352" y="5661248"/>
            <a:chExt cx="632170" cy="276999"/>
          </a:xfrm>
        </p:grpSpPr>
        <p:sp>
          <p:nvSpPr>
            <p:cNvPr id="3" name="Rechthoek 2">
              <a:extLst>
                <a:ext uri="{FF2B5EF4-FFF2-40B4-BE49-F238E27FC236}">
                  <a16:creationId xmlns:a16="http://schemas.microsoft.com/office/drawing/2014/main" id="{75006FE9-E523-C05F-144C-A314E53EFBB5}"/>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3">
              <a:extLst>
                <a:ext uri="{FF2B5EF4-FFF2-40B4-BE49-F238E27FC236}">
                  <a16:creationId xmlns:a16="http://schemas.microsoft.com/office/drawing/2014/main" id="{514CBEB4-AD8B-73B0-8DD3-C98353FD1FE8}"/>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604242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Leefbaarheid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Welke overlast – deel 1</a:t>
            </a:r>
          </a:p>
        </p:txBody>
      </p:sp>
      <p:graphicFrame>
        <p:nvGraphicFramePr>
          <p:cNvPr id="10" name="Tijdelijke aanduiding voor inhoud 3">
            <a:extLst>
              <a:ext uri="{FF2B5EF4-FFF2-40B4-BE49-F238E27FC236}">
                <a16:creationId xmlns:a16="http://schemas.microsoft.com/office/drawing/2014/main" id="{FBDC3433-74F4-4022-ACF2-8B457999FC8A}"/>
              </a:ext>
            </a:extLst>
          </p:cNvPr>
          <p:cNvGraphicFramePr>
            <a:graphicFrameLocks/>
          </p:cNvGraphicFramePr>
          <p:nvPr>
            <p:extLst>
              <p:ext uri="{D42A27DB-BD31-4B8C-83A1-F6EECF244321}">
                <p14:modId xmlns:p14="http://schemas.microsoft.com/office/powerpoint/2010/main" val="2558785129"/>
              </p:ext>
            </p:extLst>
          </p:nvPr>
        </p:nvGraphicFramePr>
        <p:xfrm>
          <a:off x="623392" y="2276872"/>
          <a:ext cx="10729192" cy="378788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11E12AA5-CA45-4AA3-B390-D958EE62C5D1}"/>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37FEEEFF-87B9-9223-E96B-6C25F252994B}"/>
              </a:ext>
            </a:extLst>
          </p:cNvPr>
          <p:cNvGrpSpPr/>
          <p:nvPr/>
        </p:nvGrpSpPr>
        <p:grpSpPr>
          <a:xfrm>
            <a:off x="10864430" y="5744289"/>
            <a:ext cx="632170" cy="276999"/>
            <a:chOff x="9264352" y="5661248"/>
            <a:chExt cx="632170" cy="276999"/>
          </a:xfrm>
        </p:grpSpPr>
        <p:sp>
          <p:nvSpPr>
            <p:cNvPr id="4" name="Rechthoek 3">
              <a:extLst>
                <a:ext uri="{FF2B5EF4-FFF2-40B4-BE49-F238E27FC236}">
                  <a16:creationId xmlns:a16="http://schemas.microsoft.com/office/drawing/2014/main" id="{9275D505-07B3-FDAB-06C2-9AACA9E2C491}"/>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A56643C7-37DF-B46D-430E-006AE1EAFFE2}"/>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873182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Leefbaarheid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Welke overlast – deel 2</a:t>
            </a:r>
          </a:p>
        </p:txBody>
      </p:sp>
      <p:graphicFrame>
        <p:nvGraphicFramePr>
          <p:cNvPr id="10" name="Tijdelijke aanduiding voor inhoud 3">
            <a:extLst>
              <a:ext uri="{FF2B5EF4-FFF2-40B4-BE49-F238E27FC236}">
                <a16:creationId xmlns:a16="http://schemas.microsoft.com/office/drawing/2014/main" id="{473105E6-8EF5-42A4-AFCC-8CBF108651DA}"/>
              </a:ext>
            </a:extLst>
          </p:cNvPr>
          <p:cNvGraphicFramePr>
            <a:graphicFrameLocks/>
          </p:cNvGraphicFramePr>
          <p:nvPr/>
        </p:nvGraphicFramePr>
        <p:xfrm>
          <a:off x="976536" y="2060848"/>
          <a:ext cx="10238928" cy="40039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7779A67-1A5E-43BE-BF94-7070EF79AF9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9A8BBE30-4FCA-99CC-DD5F-5719EB18ECFD}"/>
              </a:ext>
            </a:extLst>
          </p:cNvPr>
          <p:cNvGrpSpPr/>
          <p:nvPr/>
        </p:nvGrpSpPr>
        <p:grpSpPr>
          <a:xfrm>
            <a:off x="10864430" y="5744289"/>
            <a:ext cx="632170" cy="276999"/>
            <a:chOff x="9264352" y="5661248"/>
            <a:chExt cx="632170" cy="276999"/>
          </a:xfrm>
        </p:grpSpPr>
        <p:sp>
          <p:nvSpPr>
            <p:cNvPr id="4" name="Rechthoek 3">
              <a:extLst>
                <a:ext uri="{FF2B5EF4-FFF2-40B4-BE49-F238E27FC236}">
                  <a16:creationId xmlns:a16="http://schemas.microsoft.com/office/drawing/2014/main" id="{E3CE2326-CC95-3843-568D-C6C82D2A3ACA}"/>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F3705A1B-9A16-5730-B868-E192843EDEA9}"/>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2456367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1421DE0-CCC6-4AAB-88A5-3A18BC6B1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920843"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3614191"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Impact van toerisme</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Leefbaarheid</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a:ea typeface="+mn-ea"/>
                <a:cs typeface="Arial" charset="0"/>
              </a:rPr>
              <a:t>Perceptie positieve impact</a:t>
            </a:r>
          </a:p>
          <a:p>
            <a:pPr marL="722313" marR="0" lvl="3" indent="-180975" algn="l" defTabSz="914400" rtl="0" eaLnBrk="1" fontAlgn="base" latinLnBrk="0" hangingPunct="1">
              <a:lnSpc>
                <a:spcPct val="100000"/>
              </a:lnSpc>
              <a:spcBef>
                <a:spcPct val="0"/>
              </a:spcBef>
              <a:spcAft>
                <a:spcPts val="60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Perceptie negatieve impact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Toekomst?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endParaRP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64292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ek 2">
            <a:extLst>
              <a:ext uri="{FF2B5EF4-FFF2-40B4-BE49-F238E27FC236}">
                <a16:creationId xmlns:a16="http://schemas.microsoft.com/office/drawing/2014/main" id="{BC689155-CFAD-5E99-8790-246A435A80E1}"/>
              </a:ext>
            </a:extLst>
          </p:cNvPr>
          <p:cNvGraphicFramePr/>
          <p:nvPr>
            <p:extLst>
              <p:ext uri="{D42A27DB-BD31-4B8C-83A1-F6EECF244321}">
                <p14:modId xmlns:p14="http://schemas.microsoft.com/office/powerpoint/2010/main" val="1996207832"/>
              </p:ext>
            </p:extLst>
          </p:nvPr>
        </p:nvGraphicFramePr>
        <p:xfrm>
          <a:off x="622830" y="1700808"/>
          <a:ext cx="11269133" cy="515548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2023</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573339" y="1177533"/>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Positieve impact van toerisme </a:t>
            </a:r>
          </a:p>
        </p:txBody>
      </p:sp>
      <p:sp>
        <p:nvSpPr>
          <p:cNvPr id="9" name="Rechthoek 8">
            <a:extLst>
              <a:ext uri="{FF2B5EF4-FFF2-40B4-BE49-F238E27FC236}">
                <a16:creationId xmlns:a16="http://schemas.microsoft.com/office/drawing/2014/main" id="{8E628813-FABC-47A2-96B3-B980BF112A6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4" name="Tekstvak 3">
            <a:extLst>
              <a:ext uri="{FF2B5EF4-FFF2-40B4-BE49-F238E27FC236}">
                <a16:creationId xmlns:a16="http://schemas.microsoft.com/office/drawing/2014/main" id="{40EA3828-23BE-10C8-07B2-AE432029B559}"/>
              </a:ext>
            </a:extLst>
          </p:cNvPr>
          <p:cNvSpPr txBox="1"/>
          <p:nvPr/>
        </p:nvSpPr>
        <p:spPr>
          <a:xfrm>
            <a:off x="4799856" y="1248376"/>
            <a:ext cx="6094428" cy="369332"/>
          </a:xfrm>
          <a:prstGeom prst="rect">
            <a:avLst/>
          </a:prstGeom>
          <a:noFill/>
        </p:spPr>
        <p:txBody>
          <a:bodyPr wrap="square">
            <a:spAutoFit/>
          </a:bodyPr>
          <a:lstStyle/>
          <a:p>
            <a:pPr marL="0" marR="0" lvl="0" indent="0" algn="l" defTabSz="450850" rtl="0" eaLnBrk="0" fontAlgn="base" latinLnBrk="0" hangingPunct="0">
              <a:lnSpc>
                <a:spcPct val="100000"/>
              </a:lnSpc>
              <a:spcBef>
                <a:spcPct val="0"/>
              </a:spcBef>
              <a:spcAft>
                <a:spcPts val="800"/>
              </a:spcAft>
              <a:buClrTx/>
              <a:buSzTx/>
              <a:buFontTx/>
              <a:buNone/>
              <a:tabLst/>
              <a:defRPr/>
            </a:pPr>
            <a:r>
              <a:rPr kumimoji="0" lang="nl-BE" altLang="nl-BE" sz="1800" b="0" i="0" u="none" strike="noStrike" kern="1200" cap="none"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 ‘akkoord’ </a:t>
            </a:r>
            <a:r>
              <a:rPr kumimoji="0" lang="nl-BE" altLang="nl-BE" sz="18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met de stelling …</a:t>
            </a:r>
          </a:p>
        </p:txBody>
      </p:sp>
    </p:spTree>
    <p:extLst>
      <p:ext uri="{BB962C8B-B14F-4D97-AF65-F5344CB8AC3E}">
        <p14:creationId xmlns:p14="http://schemas.microsoft.com/office/powerpoint/2010/main" val="2669344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Positieve impact van toerisme </a:t>
            </a:r>
            <a:r>
              <a:rPr kumimoji="0" lang="nl-BE" altLang="nl-BE" sz="24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1</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‘akkoord’ </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met de stelling …</a:t>
            </a:r>
          </a:p>
        </p:txBody>
      </p:sp>
      <p:sp>
        <p:nvSpPr>
          <p:cNvPr id="12" name="Rechthoek 11"/>
          <p:cNvSpPr/>
          <p:nvPr/>
        </p:nvSpPr>
        <p:spPr>
          <a:xfrm>
            <a:off x="5491552" y="1904722"/>
            <a:ext cx="126509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‘akkoord’ </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3" name="Tijdelijke aanduiding voor inhoud 3">
            <a:extLst>
              <a:ext uri="{FF2B5EF4-FFF2-40B4-BE49-F238E27FC236}">
                <a16:creationId xmlns:a16="http://schemas.microsoft.com/office/drawing/2014/main" id="{2440172C-28D9-44F8-8902-77AABDD85878}"/>
              </a:ext>
            </a:extLst>
          </p:cNvPr>
          <p:cNvGraphicFramePr>
            <a:graphicFrameLocks noGrp="1"/>
          </p:cNvGraphicFramePr>
          <p:nvPr>
            <p:ph idx="1"/>
          </p:nvPr>
        </p:nvGraphicFramePr>
        <p:xfrm>
          <a:off x="1271464" y="2348880"/>
          <a:ext cx="9763980" cy="352390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E839074E-2157-4F65-8695-4BB48DE5B83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AE1BB154-2B81-5321-3381-AAFAE779711D}"/>
              </a:ext>
            </a:extLst>
          </p:cNvPr>
          <p:cNvGrpSpPr/>
          <p:nvPr/>
        </p:nvGrpSpPr>
        <p:grpSpPr>
          <a:xfrm>
            <a:off x="10864430" y="5609700"/>
            <a:ext cx="632170" cy="276999"/>
            <a:chOff x="9264352" y="5661248"/>
            <a:chExt cx="632170" cy="276999"/>
          </a:xfrm>
        </p:grpSpPr>
        <p:sp>
          <p:nvSpPr>
            <p:cNvPr id="4" name="Rechthoek 3">
              <a:extLst>
                <a:ext uri="{FF2B5EF4-FFF2-40B4-BE49-F238E27FC236}">
                  <a16:creationId xmlns:a16="http://schemas.microsoft.com/office/drawing/2014/main" id="{FC8F9BC7-146C-0F24-3415-F8486DBA6A57}"/>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2C732042-2B01-6CAC-F492-7859CEBB14C3}"/>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14" name="Ovaal 13">
            <a:extLst>
              <a:ext uri="{FF2B5EF4-FFF2-40B4-BE49-F238E27FC236}">
                <a16:creationId xmlns:a16="http://schemas.microsoft.com/office/drawing/2014/main" id="{3F6F419A-A853-E03C-2F5D-EA97CD7CA108}"/>
              </a:ext>
            </a:extLst>
          </p:cNvPr>
          <p:cNvSpPr/>
          <p:nvPr/>
        </p:nvSpPr>
        <p:spPr>
          <a:xfrm>
            <a:off x="3801171" y="237716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86341330-0DCA-3FB9-F610-85B3A28FF986}"/>
              </a:ext>
            </a:extLst>
          </p:cNvPr>
          <p:cNvSpPr/>
          <p:nvPr/>
        </p:nvSpPr>
        <p:spPr>
          <a:xfrm>
            <a:off x="5222477" y="2377686"/>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6" name="Ovaal 15">
            <a:extLst>
              <a:ext uri="{FF2B5EF4-FFF2-40B4-BE49-F238E27FC236}">
                <a16:creationId xmlns:a16="http://schemas.microsoft.com/office/drawing/2014/main" id="{8326AFF0-7C90-63A0-F306-22FED28176C0}"/>
              </a:ext>
            </a:extLst>
          </p:cNvPr>
          <p:cNvSpPr/>
          <p:nvPr/>
        </p:nvSpPr>
        <p:spPr>
          <a:xfrm>
            <a:off x="6893905" y="237716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9" name="Ovaal 18">
            <a:extLst>
              <a:ext uri="{FF2B5EF4-FFF2-40B4-BE49-F238E27FC236}">
                <a16:creationId xmlns:a16="http://schemas.microsoft.com/office/drawing/2014/main" id="{684C0FB7-6CFA-6CA6-2A3A-7342A599BCC3}"/>
              </a:ext>
            </a:extLst>
          </p:cNvPr>
          <p:cNvSpPr/>
          <p:nvPr/>
        </p:nvSpPr>
        <p:spPr>
          <a:xfrm>
            <a:off x="8299101" y="2384926"/>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206474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4926612"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Positieve impact van toerisme </a:t>
            </a:r>
            <a:r>
              <a:rPr kumimoji="0" lang="nl-BE" altLang="nl-BE" sz="24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2</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‘akkoord’ </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met de stelling …</a:t>
            </a:r>
          </a:p>
        </p:txBody>
      </p:sp>
      <p:sp>
        <p:nvSpPr>
          <p:cNvPr id="12" name="Rechthoek 11"/>
          <p:cNvSpPr/>
          <p:nvPr/>
        </p:nvSpPr>
        <p:spPr>
          <a:xfrm>
            <a:off x="5491552" y="1904722"/>
            <a:ext cx="126509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‘akkoord’ </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3" name="Tijdelijke aanduiding voor inhoud 3">
            <a:extLst>
              <a:ext uri="{FF2B5EF4-FFF2-40B4-BE49-F238E27FC236}">
                <a16:creationId xmlns:a16="http://schemas.microsoft.com/office/drawing/2014/main" id="{42ABE405-1E05-4FEA-BFD7-207AEFBE37F9}"/>
              </a:ext>
            </a:extLst>
          </p:cNvPr>
          <p:cNvGraphicFramePr>
            <a:graphicFrameLocks noGrp="1"/>
          </p:cNvGraphicFramePr>
          <p:nvPr>
            <p:ph idx="1"/>
            <p:extLst>
              <p:ext uri="{D42A27DB-BD31-4B8C-83A1-F6EECF244321}">
                <p14:modId xmlns:p14="http://schemas.microsoft.com/office/powerpoint/2010/main" val="983333552"/>
              </p:ext>
            </p:extLst>
          </p:nvPr>
        </p:nvGraphicFramePr>
        <p:xfrm>
          <a:off x="904528" y="2276872"/>
          <a:ext cx="10382944"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3EEACD92-4C49-4F1D-AC8C-A72A7004328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EE674E14-9C26-7820-FF2C-AC933FE91718}"/>
              </a:ext>
            </a:extLst>
          </p:cNvPr>
          <p:cNvGrpSpPr/>
          <p:nvPr/>
        </p:nvGrpSpPr>
        <p:grpSpPr>
          <a:xfrm>
            <a:off x="10864430" y="5637981"/>
            <a:ext cx="632170" cy="276999"/>
            <a:chOff x="9264352" y="5661248"/>
            <a:chExt cx="632170" cy="276999"/>
          </a:xfrm>
        </p:grpSpPr>
        <p:sp>
          <p:nvSpPr>
            <p:cNvPr id="4" name="Rechthoek 3">
              <a:extLst>
                <a:ext uri="{FF2B5EF4-FFF2-40B4-BE49-F238E27FC236}">
                  <a16:creationId xmlns:a16="http://schemas.microsoft.com/office/drawing/2014/main" id="{EB9B6DFF-C54C-DA57-0BF7-7BED1C4A32A3}"/>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CD69C7AC-BE33-768E-B75B-0499D5998696}"/>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6" name="Ovaal 5">
            <a:extLst>
              <a:ext uri="{FF2B5EF4-FFF2-40B4-BE49-F238E27FC236}">
                <a16:creationId xmlns:a16="http://schemas.microsoft.com/office/drawing/2014/main" id="{EEBDAF43-D61C-789C-896A-472D516C2ADB}"/>
              </a:ext>
            </a:extLst>
          </p:cNvPr>
          <p:cNvSpPr/>
          <p:nvPr/>
        </p:nvSpPr>
        <p:spPr>
          <a:xfrm>
            <a:off x="2145019" y="2355261"/>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0" name="Ovaal 9">
            <a:extLst>
              <a:ext uri="{FF2B5EF4-FFF2-40B4-BE49-F238E27FC236}">
                <a16:creationId xmlns:a16="http://schemas.microsoft.com/office/drawing/2014/main" id="{9C0DF32C-9D23-7700-490A-0AFEEC34A373}"/>
              </a:ext>
            </a:extLst>
          </p:cNvPr>
          <p:cNvSpPr/>
          <p:nvPr/>
        </p:nvSpPr>
        <p:spPr>
          <a:xfrm>
            <a:off x="4086508" y="232515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Ovaal 13">
            <a:extLst>
              <a:ext uri="{FF2B5EF4-FFF2-40B4-BE49-F238E27FC236}">
                <a16:creationId xmlns:a16="http://schemas.microsoft.com/office/drawing/2014/main" id="{9A23B116-9F17-402A-7A36-8F46A214AA34}"/>
              </a:ext>
            </a:extLst>
          </p:cNvPr>
          <p:cNvSpPr/>
          <p:nvPr/>
        </p:nvSpPr>
        <p:spPr>
          <a:xfrm>
            <a:off x="7018643" y="2348880"/>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9EE83C41-C7D7-6ED9-9C52-C3B3915201B8}"/>
              </a:ext>
            </a:extLst>
          </p:cNvPr>
          <p:cNvSpPr/>
          <p:nvPr/>
        </p:nvSpPr>
        <p:spPr>
          <a:xfrm>
            <a:off x="9696400" y="2348880"/>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6" name="Ovaal 15">
            <a:extLst>
              <a:ext uri="{FF2B5EF4-FFF2-40B4-BE49-F238E27FC236}">
                <a16:creationId xmlns:a16="http://schemas.microsoft.com/office/drawing/2014/main" id="{D15DF1DF-0654-093B-AA14-FA8D8AB62FDF}"/>
              </a:ext>
            </a:extLst>
          </p:cNvPr>
          <p:cNvSpPr/>
          <p:nvPr/>
        </p:nvSpPr>
        <p:spPr>
          <a:xfrm>
            <a:off x="4750768" y="232515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455233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4926612"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Positieve impact van toerisme </a:t>
            </a:r>
            <a:r>
              <a:rPr kumimoji="0" lang="nl-BE" altLang="nl-BE" sz="24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 3</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 ‘akkoord’ </a:t>
            </a:r>
            <a:r>
              <a:rPr kumimoji="0" lang="nl-BE"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met de stelling …</a:t>
            </a:r>
          </a:p>
        </p:txBody>
      </p:sp>
      <p:sp>
        <p:nvSpPr>
          <p:cNvPr id="12" name="Rechthoek 11"/>
          <p:cNvSpPr/>
          <p:nvPr/>
        </p:nvSpPr>
        <p:spPr>
          <a:xfrm>
            <a:off x="5491552" y="1904722"/>
            <a:ext cx="126509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‘akkoord’ </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3" name="Tijdelijke aanduiding voor inhoud 3">
            <a:extLst>
              <a:ext uri="{FF2B5EF4-FFF2-40B4-BE49-F238E27FC236}">
                <a16:creationId xmlns:a16="http://schemas.microsoft.com/office/drawing/2014/main" id="{42ABE405-1E05-4FEA-BFD7-207AEFBE37F9}"/>
              </a:ext>
            </a:extLst>
          </p:cNvPr>
          <p:cNvGraphicFramePr>
            <a:graphicFrameLocks noGrp="1"/>
          </p:cNvGraphicFramePr>
          <p:nvPr>
            <p:ph idx="1"/>
          </p:nvPr>
        </p:nvGraphicFramePr>
        <p:xfrm>
          <a:off x="904528" y="2276872"/>
          <a:ext cx="10382944"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3EEACD92-4C49-4F1D-AC8C-A72A7004328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Tree>
    <p:extLst>
      <p:ext uri="{BB962C8B-B14F-4D97-AF65-F5344CB8AC3E}">
        <p14:creationId xmlns:p14="http://schemas.microsoft.com/office/powerpoint/2010/main" val="3507328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1421DE0-CCC6-4AAB-88A5-3A18BC6B1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759478"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3614191"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Impact van toerisme</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Leefbaarheid</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Perceptie positieve impact</a:t>
            </a:r>
          </a:p>
          <a:p>
            <a:pPr marL="722313" marR="0" lvl="3" indent="-180975" algn="l" defTabSz="914400" rtl="0" eaLnBrk="1" fontAlgn="base" latinLnBrk="0" hangingPunct="1">
              <a:lnSpc>
                <a:spcPct val="100000"/>
              </a:lnSpc>
              <a:spcBef>
                <a:spcPct val="0"/>
              </a:spcBef>
              <a:spcAft>
                <a:spcPts val="60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Perceptie negatieve impact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Toekomst?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endParaRP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4512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5B0330EB-5F9B-476C-9CAA-005F92855325}"/>
              </a:ext>
            </a:extLst>
          </p:cNvPr>
          <p:cNvSpPr/>
          <p:nvPr/>
        </p:nvSpPr>
        <p:spPr>
          <a:xfrm>
            <a:off x="1038045" y="3861048"/>
            <a:ext cx="1831719" cy="20000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6" name="Rechthoek 15">
            <a:extLst>
              <a:ext uri="{FF2B5EF4-FFF2-40B4-BE49-F238E27FC236}">
                <a16:creationId xmlns:a16="http://schemas.microsoft.com/office/drawing/2014/main" id="{CB058001-BCCD-46AE-976F-67E72E93FFA5}"/>
              </a:ext>
            </a:extLst>
          </p:cNvPr>
          <p:cNvSpPr/>
          <p:nvPr/>
        </p:nvSpPr>
        <p:spPr>
          <a:xfrm>
            <a:off x="3215680" y="3861048"/>
            <a:ext cx="1831719" cy="2000089"/>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8" name="Rechthoek 17">
            <a:extLst>
              <a:ext uri="{FF2B5EF4-FFF2-40B4-BE49-F238E27FC236}">
                <a16:creationId xmlns:a16="http://schemas.microsoft.com/office/drawing/2014/main" id="{19320275-8C71-409D-88F3-857F28C6EBD4}"/>
              </a:ext>
            </a:extLst>
          </p:cNvPr>
          <p:cNvSpPr/>
          <p:nvPr/>
        </p:nvSpPr>
        <p:spPr>
          <a:xfrm>
            <a:off x="5393315" y="3861048"/>
            <a:ext cx="1831719" cy="200008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9" name="Rechthoek 18">
            <a:extLst>
              <a:ext uri="{FF2B5EF4-FFF2-40B4-BE49-F238E27FC236}">
                <a16:creationId xmlns:a16="http://schemas.microsoft.com/office/drawing/2014/main" id="{5065D318-21DC-46D5-AAD6-B13AD4BB5D31}"/>
              </a:ext>
            </a:extLst>
          </p:cNvPr>
          <p:cNvSpPr/>
          <p:nvPr/>
        </p:nvSpPr>
        <p:spPr>
          <a:xfrm>
            <a:off x="7570950" y="3861048"/>
            <a:ext cx="1831719" cy="2000089"/>
          </a:xfrm>
          <a:prstGeom prst="rect">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4" name="Rechthoek 23">
            <a:extLst>
              <a:ext uri="{FF2B5EF4-FFF2-40B4-BE49-F238E27FC236}">
                <a16:creationId xmlns:a16="http://schemas.microsoft.com/office/drawing/2014/main" id="{7B8519AC-84B0-457F-8E1E-063EA4AB53BE}"/>
              </a:ext>
            </a:extLst>
          </p:cNvPr>
          <p:cNvSpPr/>
          <p:nvPr/>
        </p:nvSpPr>
        <p:spPr>
          <a:xfrm>
            <a:off x="9748584" y="3861048"/>
            <a:ext cx="1831719" cy="2000089"/>
          </a:xfrm>
          <a:prstGeom prst="rect">
            <a:avLst/>
          </a:prstGeom>
          <a:solidFill>
            <a:srgbClr val="E6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tel 1"/>
          <p:cNvSpPr txBox="1">
            <a:spLocks/>
          </p:cNvSpPr>
          <p:nvPr/>
        </p:nvSpPr>
        <p:spPr bwMode="auto">
          <a:xfrm>
            <a:off x="911424" y="235744"/>
            <a:ext cx="83267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METHODOLOGIE</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3" name="Rechthoek 2">
            <a:extLst>
              <a:ext uri="{FF2B5EF4-FFF2-40B4-BE49-F238E27FC236}">
                <a16:creationId xmlns:a16="http://schemas.microsoft.com/office/drawing/2014/main" id="{D2BA22D9-2B78-46C8-AB74-641156B04698}"/>
              </a:ext>
            </a:extLst>
          </p:cNvPr>
          <p:cNvSpPr/>
          <p:nvPr/>
        </p:nvSpPr>
        <p:spPr>
          <a:xfrm>
            <a:off x="1053804" y="5172580"/>
            <a:ext cx="1800200" cy="553998"/>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Antwerpen</a:t>
            </a:r>
            <a:br>
              <a:rPr kumimoji="0" lang="nl-BE" sz="16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br>
            <a:r>
              <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1.385</a:t>
            </a:r>
          </a:p>
        </p:txBody>
      </p:sp>
      <p:graphicFrame>
        <p:nvGraphicFramePr>
          <p:cNvPr id="4" name="Tabel 3">
            <a:extLst>
              <a:ext uri="{FF2B5EF4-FFF2-40B4-BE49-F238E27FC236}">
                <a16:creationId xmlns:a16="http://schemas.microsoft.com/office/drawing/2014/main" id="{1F601B20-692D-4F40-900D-04E8122EA03F}"/>
              </a:ext>
            </a:extLst>
          </p:cNvPr>
          <p:cNvGraphicFramePr>
            <a:graphicFrameLocks noGrp="1"/>
          </p:cNvGraphicFramePr>
          <p:nvPr/>
        </p:nvGraphicFramePr>
        <p:xfrm>
          <a:off x="1055440" y="6093296"/>
          <a:ext cx="10513168" cy="419100"/>
        </p:xfrm>
        <a:graphic>
          <a:graphicData uri="http://schemas.openxmlformats.org/drawingml/2006/table">
            <a:tbl>
              <a:tblPr>
                <a:tableStyleId>{5C22544A-7EE6-4342-B048-85BDC9FD1C3A}</a:tableStyleId>
              </a:tblPr>
              <a:tblGrid>
                <a:gridCol w="10513168">
                  <a:extLst>
                    <a:ext uri="{9D8B030D-6E8A-4147-A177-3AD203B41FA5}">
                      <a16:colId xmlns:a16="http://schemas.microsoft.com/office/drawing/2014/main" val="1972761883"/>
                    </a:ext>
                  </a:extLst>
                </a:gridCol>
              </a:tblGrid>
              <a:tr h="266700">
                <a:tc>
                  <a:txBody>
                    <a:bodyPr/>
                    <a:lstStyle/>
                    <a:p>
                      <a:pPr algn="ctr" fontAlgn="b"/>
                      <a:r>
                        <a:rPr lang="nl-BE" sz="2400" u="none" strike="noStrike" cap="all" baseline="0">
                          <a:effectLst/>
                          <a:latin typeface="FlandersArtSans-Light" panose="00000400000000000000" pitchFamily="2" charset="0"/>
                        </a:rPr>
                        <a:t>Totaal: </a:t>
                      </a:r>
                      <a:r>
                        <a:rPr lang="nl-BE" sz="2400" u="none" strike="noStrike">
                          <a:effectLst/>
                          <a:latin typeface="FlandersArtSans-Medium" panose="00000600000000000000" pitchFamily="2" charset="0"/>
                        </a:rPr>
                        <a:t>7.175</a:t>
                      </a:r>
                      <a:endParaRPr lang="nl-BE" sz="2400" b="1" i="0" u="none" strike="noStrike">
                        <a:solidFill>
                          <a:srgbClr val="000000"/>
                        </a:solidFill>
                        <a:effectLst/>
                        <a:latin typeface="FlandersArtSans-Medium" panose="00000600000000000000" pitchFamily="2" charset="0"/>
                      </a:endParaRPr>
                    </a:p>
                  </a:txBody>
                  <a:tcPr marL="7620" marR="7620" marT="762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8612647"/>
                  </a:ext>
                </a:extLst>
              </a:tr>
            </a:tbl>
          </a:graphicData>
        </a:graphic>
      </p:graphicFrame>
      <p:sp>
        <p:nvSpPr>
          <p:cNvPr id="9" name="Rechthoek 8">
            <a:extLst>
              <a:ext uri="{FF2B5EF4-FFF2-40B4-BE49-F238E27FC236}">
                <a16:creationId xmlns:a16="http://schemas.microsoft.com/office/drawing/2014/main" id="{FEDC1BD6-DDF8-4EF6-913F-482C2B9C28D5}"/>
              </a:ext>
            </a:extLst>
          </p:cNvPr>
          <p:cNvSpPr/>
          <p:nvPr/>
        </p:nvSpPr>
        <p:spPr>
          <a:xfrm>
            <a:off x="3231539" y="5172580"/>
            <a:ext cx="1800000" cy="553998"/>
          </a:xfrm>
          <a:prstGeom prst="rect">
            <a:avLst/>
          </a:prstGeom>
        </p:spPr>
        <p:txBody>
          <a:bodyPr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Gent</a:t>
            </a:r>
            <a:br>
              <a:rPr kumimoji="0" lang="nl-BE" sz="16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br>
            <a:r>
              <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1.779</a:t>
            </a:r>
          </a:p>
        </p:txBody>
      </p:sp>
      <p:sp>
        <p:nvSpPr>
          <p:cNvPr id="10" name="Rechthoek 9">
            <a:extLst>
              <a:ext uri="{FF2B5EF4-FFF2-40B4-BE49-F238E27FC236}">
                <a16:creationId xmlns:a16="http://schemas.microsoft.com/office/drawing/2014/main" id="{E75EC0F8-F448-4973-89F0-D6C92CB4F34C}"/>
              </a:ext>
            </a:extLst>
          </p:cNvPr>
          <p:cNvSpPr/>
          <p:nvPr/>
        </p:nvSpPr>
        <p:spPr>
          <a:xfrm>
            <a:off x="5409174" y="5172580"/>
            <a:ext cx="1800000" cy="553998"/>
          </a:xfrm>
          <a:prstGeom prst="rect">
            <a:avLst/>
          </a:prstGeom>
        </p:spPr>
        <p:txBody>
          <a:bodyPr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Leuven</a:t>
            </a:r>
            <a:br>
              <a:rPr kumimoji="0" lang="nl-BE" sz="16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br>
            <a:r>
              <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969</a:t>
            </a:r>
          </a:p>
        </p:txBody>
      </p:sp>
      <p:sp>
        <p:nvSpPr>
          <p:cNvPr id="12" name="Rechthoek 11">
            <a:extLst>
              <a:ext uri="{FF2B5EF4-FFF2-40B4-BE49-F238E27FC236}">
                <a16:creationId xmlns:a16="http://schemas.microsoft.com/office/drawing/2014/main" id="{E6B76F19-4EB8-4172-AE9D-4539FC5EADDA}"/>
              </a:ext>
            </a:extLst>
          </p:cNvPr>
          <p:cNvSpPr/>
          <p:nvPr/>
        </p:nvSpPr>
        <p:spPr>
          <a:xfrm>
            <a:off x="9764443" y="5172580"/>
            <a:ext cx="1800000" cy="553998"/>
          </a:xfrm>
          <a:prstGeom prst="rect">
            <a:avLst/>
          </a:prstGeom>
        </p:spPr>
        <p:txBody>
          <a:bodyPr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Mechelen</a:t>
            </a:r>
            <a:br>
              <a:rPr kumimoji="0" lang="nl-BE" sz="16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br>
            <a:r>
              <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884</a:t>
            </a:r>
          </a:p>
        </p:txBody>
      </p:sp>
      <p:sp>
        <p:nvSpPr>
          <p:cNvPr id="13" name="Rechthoek 12">
            <a:extLst>
              <a:ext uri="{FF2B5EF4-FFF2-40B4-BE49-F238E27FC236}">
                <a16:creationId xmlns:a16="http://schemas.microsoft.com/office/drawing/2014/main" id="{C49BA853-246F-40C3-BAD8-60DE56521DE9}"/>
              </a:ext>
            </a:extLst>
          </p:cNvPr>
          <p:cNvSpPr/>
          <p:nvPr/>
        </p:nvSpPr>
        <p:spPr>
          <a:xfrm>
            <a:off x="7589559" y="5157192"/>
            <a:ext cx="1794501" cy="646331"/>
          </a:xfrm>
          <a:prstGeom prst="rect">
            <a:avLst/>
          </a:prstGeom>
        </p:spPr>
        <p:txBody>
          <a:bodyPr wrap="square">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BRUGGE</a:t>
            </a:r>
            <a:br>
              <a:rPr kumimoji="0" lang="nl-BE" sz="16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br>
            <a:r>
              <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2.158</a:t>
            </a:r>
          </a:p>
        </p:txBody>
      </p:sp>
      <p:sp>
        <p:nvSpPr>
          <p:cNvPr id="14" name="Rechthoek 13">
            <a:extLst>
              <a:ext uri="{FF2B5EF4-FFF2-40B4-BE49-F238E27FC236}">
                <a16:creationId xmlns:a16="http://schemas.microsoft.com/office/drawing/2014/main" id="{2F29BB1D-E87F-4E92-84A3-BAC4C8E62B52}"/>
              </a:ext>
            </a:extLst>
          </p:cNvPr>
          <p:cNvSpPr/>
          <p:nvPr/>
        </p:nvSpPr>
        <p:spPr>
          <a:xfrm>
            <a:off x="9768408" y="6453336"/>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pic>
        <p:nvPicPr>
          <p:cNvPr id="6" name="Afbeelding 5">
            <a:extLst>
              <a:ext uri="{FF2B5EF4-FFF2-40B4-BE49-F238E27FC236}">
                <a16:creationId xmlns:a16="http://schemas.microsoft.com/office/drawing/2014/main" id="{E5427EBE-6784-422C-B918-37D089E75C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4906" y="4153492"/>
            <a:ext cx="557997" cy="886051"/>
          </a:xfrm>
          <a:prstGeom prst="rect">
            <a:avLst/>
          </a:prstGeom>
        </p:spPr>
      </p:pic>
      <p:pic>
        <p:nvPicPr>
          <p:cNvPr id="8" name="Afbeelding 7">
            <a:extLst>
              <a:ext uri="{FF2B5EF4-FFF2-40B4-BE49-F238E27FC236}">
                <a16:creationId xmlns:a16="http://schemas.microsoft.com/office/drawing/2014/main" id="{017E09B6-A810-43B9-B50B-E597F7BA0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9734" y="4152599"/>
            <a:ext cx="634150" cy="888285"/>
          </a:xfrm>
          <a:prstGeom prst="rect">
            <a:avLst/>
          </a:prstGeom>
        </p:spPr>
      </p:pic>
      <p:pic>
        <p:nvPicPr>
          <p:cNvPr id="27" name="Afbeelding 26">
            <a:extLst>
              <a:ext uri="{FF2B5EF4-FFF2-40B4-BE49-F238E27FC236}">
                <a16:creationId xmlns:a16="http://schemas.microsoft.com/office/drawing/2014/main" id="{4D0F3285-8343-4EB0-985F-01B102D11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8182" y="4154263"/>
            <a:ext cx="446714" cy="884121"/>
          </a:xfrm>
          <a:prstGeom prst="rect">
            <a:avLst/>
          </a:prstGeom>
        </p:spPr>
      </p:pic>
      <p:pic>
        <p:nvPicPr>
          <p:cNvPr id="30" name="Afbeelding 29">
            <a:extLst>
              <a:ext uri="{FF2B5EF4-FFF2-40B4-BE49-F238E27FC236}">
                <a16:creationId xmlns:a16="http://schemas.microsoft.com/office/drawing/2014/main" id="{9F063C6A-1033-482E-B59E-31CD4FF43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4794" y="4188752"/>
            <a:ext cx="648761" cy="797801"/>
          </a:xfrm>
          <a:prstGeom prst="rect">
            <a:avLst/>
          </a:prstGeom>
        </p:spPr>
      </p:pic>
      <p:pic>
        <p:nvPicPr>
          <p:cNvPr id="32" name="Afbeelding 31">
            <a:extLst>
              <a:ext uri="{FF2B5EF4-FFF2-40B4-BE49-F238E27FC236}">
                <a16:creationId xmlns:a16="http://schemas.microsoft.com/office/drawing/2014/main" id="{10604762-82C0-4A3A-A3FC-DCF4B59224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40376" y="4221088"/>
            <a:ext cx="648134" cy="716875"/>
          </a:xfrm>
          <a:prstGeom prst="rect">
            <a:avLst/>
          </a:prstGeom>
        </p:spPr>
      </p:pic>
      <p:sp>
        <p:nvSpPr>
          <p:cNvPr id="33" name="Rechthoek 32">
            <a:extLst>
              <a:ext uri="{FF2B5EF4-FFF2-40B4-BE49-F238E27FC236}">
                <a16:creationId xmlns:a16="http://schemas.microsoft.com/office/drawing/2014/main" id="{792F2DE2-F8C4-4543-B17D-C467045E0074}"/>
              </a:ext>
            </a:extLst>
          </p:cNvPr>
          <p:cNvSpPr/>
          <p:nvPr/>
        </p:nvSpPr>
        <p:spPr>
          <a:xfrm>
            <a:off x="1067135" y="3443870"/>
            <a:ext cx="10513168" cy="33855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US" sz="1600" b="0" i="0" u="none" strike="noStrike" kern="1200" cap="all" spc="0" normalizeH="0" baseline="0" noProof="0" dirty="0" err="1">
                <a:ln>
                  <a:noFill/>
                </a:ln>
                <a:solidFill>
                  <a:prstClr val="black">
                    <a:lumMod val="65000"/>
                    <a:lumOff val="35000"/>
                  </a:prstClr>
                </a:solidFill>
                <a:effectLst/>
                <a:uLnTx/>
                <a:uFillTx/>
                <a:latin typeface="FlandersArtSans-Regular"/>
                <a:ea typeface="+mn-ea"/>
                <a:cs typeface="Arial" panose="020B0604020202020204" pitchFamily="34" charset="0"/>
              </a:rPr>
              <a:t>Geldige</a:t>
            </a:r>
            <a:r>
              <a:rPr kumimoji="0" lang="en-US" sz="1600" b="0" i="0" u="none" strike="noStrike" kern="1200" cap="all" spc="0" normalizeH="0" baseline="0" noProof="0" dirty="0">
                <a:ln>
                  <a:noFill/>
                </a:ln>
                <a:solidFill>
                  <a:prstClr val="black">
                    <a:lumMod val="65000"/>
                    <a:lumOff val="35000"/>
                  </a:prstClr>
                </a:solidFill>
                <a:effectLst/>
                <a:uLnTx/>
                <a:uFillTx/>
                <a:latin typeface="FlandersArtSans-Regular"/>
                <a:ea typeface="+mn-ea"/>
                <a:cs typeface="Arial" panose="020B0604020202020204" pitchFamily="34" charset="0"/>
              </a:rPr>
              <a:t> </a:t>
            </a:r>
            <a:r>
              <a:rPr kumimoji="0" lang="en-US" sz="1600" b="0" i="0" u="none" strike="noStrike" kern="1200" cap="all" spc="0" normalizeH="0" baseline="0" noProof="0" dirty="0" err="1">
                <a:ln>
                  <a:noFill/>
                </a:ln>
                <a:solidFill>
                  <a:prstClr val="black">
                    <a:lumMod val="65000"/>
                    <a:lumOff val="35000"/>
                  </a:prstClr>
                </a:solidFill>
                <a:effectLst/>
                <a:uLnTx/>
                <a:uFillTx/>
                <a:latin typeface="FlandersArtSans-Regular"/>
                <a:ea typeface="+mn-ea"/>
                <a:cs typeface="Arial" panose="020B0604020202020204" pitchFamily="34" charset="0"/>
              </a:rPr>
              <a:t>respons</a:t>
            </a:r>
            <a:r>
              <a:rPr kumimoji="0" lang="en-US" sz="1600" b="0" i="0" u="none" strike="noStrike" kern="1200" cap="all" spc="0" normalizeH="0" baseline="0" noProof="0" dirty="0">
                <a:ln>
                  <a:noFill/>
                </a:ln>
                <a:solidFill>
                  <a:prstClr val="black">
                    <a:lumMod val="65000"/>
                    <a:lumOff val="35000"/>
                  </a:prstClr>
                </a:solidFill>
                <a:effectLst/>
                <a:uLnTx/>
                <a:uFillTx/>
                <a:latin typeface="FlandersArtSans-Regular"/>
                <a:ea typeface="+mn-ea"/>
                <a:cs typeface="Arial" panose="020B0604020202020204" pitchFamily="34" charset="0"/>
              </a:rPr>
              <a:t>:</a:t>
            </a:r>
          </a:p>
        </p:txBody>
      </p:sp>
      <p:sp>
        <p:nvSpPr>
          <p:cNvPr id="34" name="Tijdelijke aanduiding voor inhoud 2">
            <a:extLst>
              <a:ext uri="{FF2B5EF4-FFF2-40B4-BE49-F238E27FC236}">
                <a16:creationId xmlns:a16="http://schemas.microsoft.com/office/drawing/2014/main" id="{BDA763A4-B7BB-4CDF-AF22-E01F13FDC98B}"/>
              </a:ext>
            </a:extLst>
          </p:cNvPr>
          <p:cNvSpPr>
            <a:spLocks noGrp="1"/>
          </p:cNvSpPr>
          <p:nvPr>
            <p:ph idx="1"/>
          </p:nvPr>
        </p:nvSpPr>
        <p:spPr>
          <a:xfrm>
            <a:off x="1415480" y="1233188"/>
            <a:ext cx="3024336" cy="1680180"/>
          </a:xfrm>
        </p:spPr>
        <p:txBody>
          <a:bodyPr>
            <a:noAutofit/>
          </a:bodyPr>
          <a:lstStyle/>
          <a:p>
            <a:pPr defTabSz="450850">
              <a:spcAft>
                <a:spcPts val="1200"/>
              </a:spcAft>
              <a:buFont typeface="Arial" panose="020B0604020202020204" pitchFamily="34" charset="0"/>
              <a:buChar char="•"/>
            </a:pPr>
            <a:r>
              <a:rPr lang="nl-BE" altLang="nl-BE" sz="1200" b="0" dirty="0">
                <a:latin typeface="FlandersArtSans-Medium" panose="00000600000000000000" pitchFamily="2" charset="0"/>
              </a:rPr>
              <a:t>Online onderzoek </a:t>
            </a:r>
            <a:r>
              <a:rPr lang="nl-BE" altLang="nl-BE" sz="1200" b="0" dirty="0">
                <a:latin typeface="FlandersArtSans-Light" panose="00000400000000000000" pitchFamily="2" charset="0"/>
              </a:rPr>
              <a:t>bij bewoners vijf Vlaamse kunsteden: Antwerpen, Gent, Leuven, Mechelen, Brugge </a:t>
            </a:r>
          </a:p>
          <a:p>
            <a:pPr defTabSz="450850">
              <a:spcAft>
                <a:spcPts val="1200"/>
              </a:spcAft>
              <a:buFont typeface="Arial" panose="020B0604020202020204" pitchFamily="34" charset="0"/>
              <a:buChar char="•"/>
            </a:pPr>
            <a:r>
              <a:rPr lang="nl-BE" altLang="nl-BE" sz="1200" b="0" dirty="0">
                <a:latin typeface="FlandersArtSans-Light" panose="00000400000000000000" pitchFamily="2" charset="0"/>
              </a:rPr>
              <a:t>Respondenten van 18 jaar en ouder</a:t>
            </a:r>
          </a:p>
          <a:p>
            <a:pPr defTabSz="450850">
              <a:spcAft>
                <a:spcPts val="1200"/>
              </a:spcAft>
              <a:buFont typeface="Arial" panose="020B0604020202020204" pitchFamily="34" charset="0"/>
              <a:buChar char="•"/>
            </a:pPr>
            <a:r>
              <a:rPr lang="nl-BE" altLang="nl-BE" sz="1200" b="0" dirty="0">
                <a:solidFill>
                  <a:schemeClr val="tx1"/>
                </a:solidFill>
                <a:latin typeface="FlandersArtSans-Light" panose="00000400000000000000" pitchFamily="2" charset="0"/>
              </a:rPr>
              <a:t>Veldwerk: 12/5 –13/7 2023 (focus juni)</a:t>
            </a:r>
          </a:p>
        </p:txBody>
      </p:sp>
      <p:sp>
        <p:nvSpPr>
          <p:cNvPr id="35" name="Rechthoek 34">
            <a:extLst>
              <a:ext uri="{FF2B5EF4-FFF2-40B4-BE49-F238E27FC236}">
                <a16:creationId xmlns:a16="http://schemas.microsoft.com/office/drawing/2014/main" id="{DB6328A1-23E9-4FF0-AD73-FEBAA045D94F}"/>
              </a:ext>
            </a:extLst>
          </p:cNvPr>
          <p:cNvSpPr/>
          <p:nvPr/>
        </p:nvSpPr>
        <p:spPr>
          <a:xfrm>
            <a:off x="4637231" y="1233188"/>
            <a:ext cx="2952328" cy="2092881"/>
          </a:xfrm>
          <a:prstGeom prst="rect">
            <a:avLst/>
          </a:prstGeom>
        </p:spPr>
        <p:txBody>
          <a:bodyPr wrap="square">
            <a:spAutoFit/>
          </a:bodyPr>
          <a:lstStyle/>
          <a:p>
            <a:pPr marL="177800" marR="0" lvl="0" indent="-177800" algn="l" defTabSz="45085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nl-BE" altLang="nl-BE" sz="12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Onderzoek op basis van Bpact panel, Antwerps stadspanel, via stedelijke communicatiekanalen, via sociale media (Facebook en Instagram) en via post-</a:t>
            </a:r>
            <a:r>
              <a:rPr kumimoji="0" lang="nl-BE" altLang="nl-BE" sz="1200" b="0" i="0" u="none" strike="noStrike" kern="1200" cap="none" spc="0" normalizeH="0" baseline="0" noProof="0" dirty="0" err="1">
                <a:ln>
                  <a:noFill/>
                </a:ln>
                <a:solidFill>
                  <a:prstClr val="black"/>
                </a:solidFill>
                <a:effectLst/>
                <a:uLnTx/>
                <a:uFillTx/>
                <a:latin typeface="FlandersArtSans-Light" panose="00000400000000000000" pitchFamily="2" charset="0"/>
                <a:ea typeface="+mn-ea"/>
                <a:cs typeface="Arial" panose="020B0604020202020204" pitchFamily="34" charset="0"/>
              </a:rPr>
              <a:t>to</a:t>
            </a:r>
            <a:r>
              <a:rPr kumimoji="0" lang="nl-BE" altLang="nl-BE" sz="12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-web (deur aan deur verspreiding van postkaartje in 4 steden (Brugge, Gent, Leuven, Mechelen)</a:t>
            </a:r>
            <a:r>
              <a:rPr kumimoji="0" lang="nl-BE" altLang="nl-BE" sz="1200" b="0" i="0" u="none" strike="noStrike" kern="1200" cap="none" spc="0" normalizeH="0" baseline="0" noProof="0" dirty="0">
                <a:ln>
                  <a:noFill/>
                </a:ln>
                <a:solidFill>
                  <a:srgbClr val="FF0000"/>
                </a:solidFill>
                <a:effectLst/>
                <a:uLnTx/>
                <a:uFillTx/>
                <a:latin typeface="FlandersArtSans-Light" panose="00000400000000000000" pitchFamily="2" charset="0"/>
                <a:ea typeface="+mn-ea"/>
                <a:cs typeface="Arial" panose="020B0604020202020204" pitchFamily="34" charset="0"/>
              </a:rPr>
              <a:t> </a:t>
            </a:r>
          </a:p>
          <a:p>
            <a:pPr marL="177800" marR="0" lvl="0" indent="-177800" algn="l" defTabSz="45085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7.175 antwoorden, representatief naar geslacht, leeftijd en opleiding, met </a:t>
            </a:r>
            <a:r>
              <a:rPr kumimoji="0" lang="nl-BE" sz="1200" b="0" i="0" u="none" strike="noStrike" kern="1200" cap="none" spc="0" normalizeH="0" baseline="0" noProof="0" dirty="0" err="1">
                <a:ln>
                  <a:noFill/>
                </a:ln>
                <a:solidFill>
                  <a:prstClr val="black"/>
                </a:solidFill>
                <a:effectLst/>
                <a:uLnTx/>
                <a:uFillTx/>
                <a:latin typeface="FlandersArtSans-Light" panose="00000400000000000000" pitchFamily="2" charset="0"/>
                <a:ea typeface="+mn-ea"/>
                <a:cs typeface="Arial" panose="020B0604020202020204" pitchFamily="34" charset="0"/>
              </a:rPr>
              <a:t>subquota</a:t>
            </a:r>
            <a:r>
              <a:rPr kumimoji="0" lang="nl-BE" sz="12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 voor kern/deelgemeenten</a:t>
            </a:r>
          </a:p>
        </p:txBody>
      </p:sp>
      <p:sp>
        <p:nvSpPr>
          <p:cNvPr id="23" name="Rechthoek 22">
            <a:extLst>
              <a:ext uri="{FF2B5EF4-FFF2-40B4-BE49-F238E27FC236}">
                <a16:creationId xmlns:a16="http://schemas.microsoft.com/office/drawing/2014/main" id="{5D329A05-F51A-44DC-A7DC-8A48AE919B69}"/>
              </a:ext>
            </a:extLst>
          </p:cNvPr>
          <p:cNvSpPr/>
          <p:nvPr/>
        </p:nvSpPr>
        <p:spPr>
          <a:xfrm>
            <a:off x="7926505" y="1233765"/>
            <a:ext cx="2952328" cy="2062103"/>
          </a:xfrm>
          <a:prstGeom prst="rect">
            <a:avLst/>
          </a:prstGeom>
        </p:spPr>
        <p:txBody>
          <a:bodyPr wrap="square">
            <a:spAutoFit/>
          </a:bodyPr>
          <a:lstStyle/>
          <a:p>
            <a:pPr marL="177800" marR="0" lvl="0" indent="-177800" algn="l" defTabSz="45085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nl-NL" altLang="nl-BE" sz="12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Voor Gent, Leuven, Mechelen, Brugge in alle deelgemeenten, voor Antwerpen de bewoners binnen de ring</a:t>
            </a:r>
          </a:p>
          <a:p>
            <a:pPr marL="177800" marR="0" lvl="0" indent="-177800" algn="l" defTabSz="45085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nl-BE" sz="12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Bij vergelijkingen met de vorige meting worden de waarden voor 2021, ingeval van een significant verschil </a:t>
            </a:r>
            <a:r>
              <a:rPr kumimoji="0" lang="nl-BE"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a:t>
            </a:r>
            <a:r>
              <a:rPr kumimoji="0" lang="nl-BE" sz="12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 op de grafieken aangegeven met een balkje.</a:t>
            </a:r>
          </a:p>
          <a:p>
            <a:pPr marL="177800" marR="0" lvl="0" indent="-177800" algn="l" defTabSz="45085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nl-BE" sz="1200" dirty="0">
                <a:solidFill>
                  <a:prstClr val="black"/>
                </a:solidFill>
                <a:latin typeface="FlandersArtSans-Light" panose="00000400000000000000" pitchFamily="2" charset="0"/>
                <a:cs typeface="Arial" panose="020B0604020202020204" pitchFamily="34" charset="0"/>
              </a:rPr>
              <a:t>Sommige vragen werden niet in elke kunststad bevraagd.</a:t>
            </a:r>
            <a:endParaRPr kumimoji="0" lang="nl-BE" sz="12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spTree>
    <p:extLst>
      <p:ext uri="{BB962C8B-B14F-4D97-AF65-F5344CB8AC3E}">
        <p14:creationId xmlns:p14="http://schemas.microsoft.com/office/powerpoint/2010/main" val="25105833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par>
                                <p:cTn id="12" presetID="49" presetClass="entr" presetSubtype="0" decel="10000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360"/>
                                          </p:val>
                                        </p:tav>
                                        <p:tav tm="100000">
                                          <p:val>
                                            <p:fltVal val="0"/>
                                          </p:val>
                                        </p:tav>
                                      </p:tavLst>
                                    </p:anim>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2" presetClass="entr" presetSubtype="4" decel="10000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49" presetClass="entr" presetSubtype="0" decel="10000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 calcmode="lin" valueType="num">
                                      <p:cBhvr>
                                        <p:cTn id="30" dur="500" fill="hold"/>
                                        <p:tgtEl>
                                          <p:spTgt spid="27"/>
                                        </p:tgtEl>
                                        <p:attrNameLst>
                                          <p:attrName>style.rotation</p:attrName>
                                        </p:attrNameLst>
                                      </p:cBhvr>
                                      <p:tavLst>
                                        <p:tav tm="0">
                                          <p:val>
                                            <p:fltVal val="360"/>
                                          </p:val>
                                        </p:tav>
                                        <p:tav tm="100000">
                                          <p:val>
                                            <p:fltVal val="0"/>
                                          </p:val>
                                        </p:tav>
                                      </p:tavLst>
                                    </p:anim>
                                    <p:animEffect transition="in" filter="fade">
                                      <p:cBhvr>
                                        <p:cTn id="31" dur="500"/>
                                        <p:tgtEl>
                                          <p:spTgt spid="2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par>
                          <p:cTn id="35" fill="hold">
                            <p:stCondLst>
                              <p:cond delay="1000"/>
                            </p:stCondLst>
                            <p:childTnLst>
                              <p:par>
                                <p:cTn id="36" presetID="2" presetClass="entr" presetSubtype="4" decel="10000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par>
                                <p:cTn id="40" presetID="49" presetClass="entr" presetSubtype="0" decel="10000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 calcmode="lin" valueType="num">
                                      <p:cBhvr>
                                        <p:cTn id="44" dur="500" fill="hold"/>
                                        <p:tgtEl>
                                          <p:spTgt spid="30"/>
                                        </p:tgtEl>
                                        <p:attrNameLst>
                                          <p:attrName>style.rotation</p:attrName>
                                        </p:attrNameLst>
                                      </p:cBhvr>
                                      <p:tavLst>
                                        <p:tav tm="0">
                                          <p:val>
                                            <p:fltVal val="360"/>
                                          </p:val>
                                        </p:tav>
                                        <p:tav tm="100000">
                                          <p:val>
                                            <p:fltVal val="0"/>
                                          </p:val>
                                        </p:tav>
                                      </p:tavLst>
                                    </p:anim>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1500"/>
                            </p:stCondLst>
                            <p:childTnLst>
                              <p:par>
                                <p:cTn id="50" presetID="2" presetClass="entr" presetSubtype="4" decel="10000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par>
                                <p:cTn id="54" presetID="49" presetClass="entr" presetSubtype="0" decel="10000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 calcmode="lin" valueType="num">
                                      <p:cBhvr>
                                        <p:cTn id="58" dur="500" fill="hold"/>
                                        <p:tgtEl>
                                          <p:spTgt spid="8"/>
                                        </p:tgtEl>
                                        <p:attrNameLst>
                                          <p:attrName>style.rotation</p:attrName>
                                        </p:attrNameLst>
                                      </p:cBhvr>
                                      <p:tavLst>
                                        <p:tav tm="0">
                                          <p:val>
                                            <p:fltVal val="360"/>
                                          </p:val>
                                        </p:tav>
                                        <p:tav tm="100000">
                                          <p:val>
                                            <p:fltVal val="0"/>
                                          </p:val>
                                        </p:tav>
                                      </p:tavLst>
                                    </p:anim>
                                    <p:animEffect transition="in" filter="fade">
                                      <p:cBhvr>
                                        <p:cTn id="59" dur="500"/>
                                        <p:tgtEl>
                                          <p:spTgt spid="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par>
                          <p:cTn id="63" fill="hold">
                            <p:stCondLst>
                              <p:cond delay="2000"/>
                            </p:stCondLst>
                            <p:childTnLst>
                              <p:par>
                                <p:cTn id="64" presetID="2" presetClass="entr" presetSubtype="4" decel="10000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par>
                                <p:cTn id="68" presetID="49" presetClass="entr" presetSubtype="0" decel="10000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anim calcmode="lin" valueType="num">
                                      <p:cBhvr>
                                        <p:cTn id="72" dur="500" fill="hold"/>
                                        <p:tgtEl>
                                          <p:spTgt spid="32"/>
                                        </p:tgtEl>
                                        <p:attrNameLst>
                                          <p:attrName>style.rotation</p:attrName>
                                        </p:attrNameLst>
                                      </p:cBhvr>
                                      <p:tavLst>
                                        <p:tav tm="0">
                                          <p:val>
                                            <p:fltVal val="360"/>
                                          </p:val>
                                        </p:tav>
                                        <p:tav tm="100000">
                                          <p:val>
                                            <p:fltVal val="0"/>
                                          </p:val>
                                        </p:tav>
                                      </p:tavLst>
                                    </p:anim>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fade">
                                      <p:cBhvr>
                                        <p:cTn id="76" dur="500"/>
                                        <p:tgtEl>
                                          <p:spTgt spid="12"/>
                                        </p:tgtEl>
                                      </p:cBhvr>
                                    </p:animEffect>
                                  </p:childTnLst>
                                </p:cTn>
                              </p:par>
                            </p:childTnLst>
                          </p:cTn>
                        </p:par>
                        <p:par>
                          <p:cTn id="77" fill="hold">
                            <p:stCondLst>
                              <p:cond delay="2500"/>
                            </p:stCondLst>
                            <p:childTnLst>
                              <p:par>
                                <p:cTn id="78" presetID="10" presetClass="entr" presetSubtype="0"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4" grpId="0" animBg="1"/>
      <p:bldP spid="3" grpId="0"/>
      <p:bldP spid="9" grpId="0"/>
      <p:bldP spid="10" grpId="0"/>
      <p:bldP spid="12" grpId="0"/>
      <p:bldP spid="13"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Negatieve impact van toerisme </a:t>
            </a:r>
          </a:p>
        </p:txBody>
      </p:sp>
      <p:sp>
        <p:nvSpPr>
          <p:cNvPr id="9" name="Rechthoek 8">
            <a:extLst>
              <a:ext uri="{FF2B5EF4-FFF2-40B4-BE49-F238E27FC236}">
                <a16:creationId xmlns:a16="http://schemas.microsoft.com/office/drawing/2014/main" id="{AFF0D989-4B85-4FEC-A71E-8E1E21DA330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5" name="Groep 4">
            <a:extLst>
              <a:ext uri="{FF2B5EF4-FFF2-40B4-BE49-F238E27FC236}">
                <a16:creationId xmlns:a16="http://schemas.microsoft.com/office/drawing/2014/main" id="{ECBF2F07-8B0F-3DEC-1BB3-371F7A26DC77}"/>
              </a:ext>
            </a:extLst>
          </p:cNvPr>
          <p:cNvGrpSpPr/>
          <p:nvPr/>
        </p:nvGrpSpPr>
        <p:grpSpPr>
          <a:xfrm>
            <a:off x="10690958" y="5133368"/>
            <a:ext cx="864096" cy="888663"/>
            <a:chOff x="9912424" y="4797152"/>
            <a:chExt cx="864096" cy="888663"/>
          </a:xfrm>
        </p:grpSpPr>
        <p:sp>
          <p:nvSpPr>
            <p:cNvPr id="3" name="Stroomdiagram: Ophalen 2">
              <a:extLst>
                <a:ext uri="{FF2B5EF4-FFF2-40B4-BE49-F238E27FC236}">
                  <a16:creationId xmlns:a16="http://schemas.microsoft.com/office/drawing/2014/main" id="{4E2D06EF-3FED-87D8-2D04-6D341A788EC2}"/>
                </a:ext>
              </a:extLst>
            </p:cNvPr>
            <p:cNvSpPr/>
            <p:nvPr/>
          </p:nvSpPr>
          <p:spPr>
            <a:xfrm>
              <a:off x="9912424" y="4797152"/>
              <a:ext cx="864096" cy="772507"/>
            </a:xfrm>
            <a:prstGeom prst="flowChartExtra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3">
              <a:extLst>
                <a:ext uri="{FF2B5EF4-FFF2-40B4-BE49-F238E27FC236}">
                  <a16:creationId xmlns:a16="http://schemas.microsoft.com/office/drawing/2014/main" id="{61F4E9B6-23ED-8F69-6F93-AF512B8E69B8}"/>
                </a:ext>
              </a:extLst>
            </p:cNvPr>
            <p:cNvSpPr txBox="1"/>
            <p:nvPr/>
          </p:nvSpPr>
          <p:spPr>
            <a:xfrm>
              <a:off x="10186114" y="4854818"/>
              <a:ext cx="324128" cy="83099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4800" b="1" i="0" u="none" strike="noStrike" kern="1200" cap="none" spc="0" normalizeH="0" baseline="0" noProof="0">
                  <a:ln>
                    <a:noFill/>
                  </a:ln>
                  <a:solidFill>
                    <a:prstClr val="white"/>
                  </a:solidFill>
                  <a:effectLst/>
                  <a:uLnTx/>
                  <a:uFillTx/>
                  <a:latin typeface="FlandersArtSans-Medium"/>
                  <a:ea typeface="+mn-ea"/>
                  <a:cs typeface="Arial" panose="020B0604020202020204" pitchFamily="34" charset="0"/>
                </a:rPr>
                <a:t>!</a:t>
              </a:r>
            </a:p>
          </p:txBody>
        </p:sp>
      </p:grpSp>
      <p:sp>
        <p:nvSpPr>
          <p:cNvPr id="10" name="Tekstvak 9">
            <a:extLst>
              <a:ext uri="{FF2B5EF4-FFF2-40B4-BE49-F238E27FC236}">
                <a16:creationId xmlns:a16="http://schemas.microsoft.com/office/drawing/2014/main" id="{EC501867-F18C-113A-C08C-A57517A4BD0A}"/>
              </a:ext>
            </a:extLst>
          </p:cNvPr>
          <p:cNvSpPr txBox="1"/>
          <p:nvPr/>
        </p:nvSpPr>
        <p:spPr>
          <a:xfrm>
            <a:off x="4870220" y="1295922"/>
            <a:ext cx="6094428" cy="369332"/>
          </a:xfrm>
          <a:prstGeom prst="rect">
            <a:avLst/>
          </a:prstGeom>
          <a:noFill/>
        </p:spPr>
        <p:txBody>
          <a:bodyPr wrap="square">
            <a:spAutoFit/>
          </a:bodyPr>
          <a:lstStyle/>
          <a:p>
            <a:pPr marL="0" marR="0" lvl="0" indent="0" algn="l" defTabSz="450850" rtl="0" eaLnBrk="0" fontAlgn="base" latinLnBrk="0" hangingPunct="0">
              <a:lnSpc>
                <a:spcPct val="100000"/>
              </a:lnSpc>
              <a:spcBef>
                <a:spcPct val="0"/>
              </a:spcBef>
              <a:spcAft>
                <a:spcPts val="800"/>
              </a:spcAft>
              <a:buClrTx/>
              <a:buSzTx/>
              <a:buFontTx/>
              <a:buNone/>
              <a:tabLst/>
              <a:defRPr/>
            </a:pPr>
            <a:r>
              <a:rPr kumimoji="0" lang="nl-BE" altLang="nl-BE" sz="1800" b="0" i="0" u="none" strike="noStrike" kern="1200" cap="none"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 ‘akkoord’ </a:t>
            </a:r>
            <a:r>
              <a:rPr kumimoji="0" lang="nl-BE" altLang="nl-BE" sz="18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met de stelling …</a:t>
            </a:r>
          </a:p>
        </p:txBody>
      </p:sp>
      <p:graphicFrame>
        <p:nvGraphicFramePr>
          <p:cNvPr id="6" name="Grafiek 5">
            <a:extLst>
              <a:ext uri="{FF2B5EF4-FFF2-40B4-BE49-F238E27FC236}">
                <a16:creationId xmlns:a16="http://schemas.microsoft.com/office/drawing/2014/main" id="{650E4388-8CF8-5A3D-5A09-8CBFD9D6931B}"/>
              </a:ext>
            </a:extLst>
          </p:cNvPr>
          <p:cNvGraphicFramePr/>
          <p:nvPr>
            <p:extLst>
              <p:ext uri="{D42A27DB-BD31-4B8C-83A1-F6EECF244321}">
                <p14:modId xmlns:p14="http://schemas.microsoft.com/office/powerpoint/2010/main" val="3373738182"/>
              </p:ext>
            </p:extLst>
          </p:nvPr>
        </p:nvGraphicFramePr>
        <p:xfrm>
          <a:off x="622830" y="1719587"/>
          <a:ext cx="11269133" cy="51554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4697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50286"/>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Negatieve impact van toerisme </a:t>
            </a:r>
            <a:r>
              <a:rPr kumimoji="0" lang="nl-BE" altLang="nl-BE" sz="24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1</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‘akkoord’ </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met de stelling …</a:t>
            </a:r>
          </a:p>
        </p:txBody>
      </p:sp>
      <p:sp>
        <p:nvSpPr>
          <p:cNvPr id="12" name="Rechthoek 11"/>
          <p:cNvSpPr/>
          <p:nvPr/>
        </p:nvSpPr>
        <p:spPr>
          <a:xfrm>
            <a:off x="5491552" y="1904722"/>
            <a:ext cx="126509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‘akkoord’ </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9" name="Rechthoek 8">
            <a:extLst>
              <a:ext uri="{FF2B5EF4-FFF2-40B4-BE49-F238E27FC236}">
                <a16:creationId xmlns:a16="http://schemas.microsoft.com/office/drawing/2014/main" id="{672798BE-4A96-4EB0-A9C7-6252BC8C3F2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aphicFrame>
        <p:nvGraphicFramePr>
          <p:cNvPr id="10" name="Tijdelijke aanduiding voor inhoud 3">
            <a:extLst>
              <a:ext uri="{FF2B5EF4-FFF2-40B4-BE49-F238E27FC236}">
                <a16:creationId xmlns:a16="http://schemas.microsoft.com/office/drawing/2014/main" id="{C32AB644-FEA7-4143-A41A-3650699B8EE5}"/>
              </a:ext>
            </a:extLst>
          </p:cNvPr>
          <p:cNvGraphicFramePr>
            <a:graphicFrameLocks noGrp="1"/>
          </p:cNvGraphicFramePr>
          <p:nvPr>
            <p:ph idx="1"/>
            <p:extLst>
              <p:ext uri="{D42A27DB-BD31-4B8C-83A1-F6EECF244321}">
                <p14:modId xmlns:p14="http://schemas.microsoft.com/office/powerpoint/2010/main" val="4105611585"/>
              </p:ext>
            </p:extLst>
          </p:nvPr>
        </p:nvGraphicFramePr>
        <p:xfrm>
          <a:off x="911424" y="2420888"/>
          <a:ext cx="10382944" cy="3528392"/>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ep 2">
            <a:extLst>
              <a:ext uri="{FF2B5EF4-FFF2-40B4-BE49-F238E27FC236}">
                <a16:creationId xmlns:a16="http://schemas.microsoft.com/office/drawing/2014/main" id="{9CCCD352-9829-A1F7-9855-862DAC450FFF}"/>
              </a:ext>
            </a:extLst>
          </p:cNvPr>
          <p:cNvGrpSpPr/>
          <p:nvPr/>
        </p:nvGrpSpPr>
        <p:grpSpPr>
          <a:xfrm>
            <a:off x="10848528" y="5691135"/>
            <a:ext cx="632170" cy="276999"/>
            <a:chOff x="9264352" y="5661248"/>
            <a:chExt cx="632170" cy="276999"/>
          </a:xfrm>
        </p:grpSpPr>
        <p:sp>
          <p:nvSpPr>
            <p:cNvPr id="4" name="Rechthoek 3">
              <a:extLst>
                <a:ext uri="{FF2B5EF4-FFF2-40B4-BE49-F238E27FC236}">
                  <a16:creationId xmlns:a16="http://schemas.microsoft.com/office/drawing/2014/main" id="{A352E0A9-80D6-D6EB-2883-5CF0E57F4AB3}"/>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5F654343-1E32-B72C-D266-9858B018B596}"/>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6" name="Ovaal 5">
            <a:extLst>
              <a:ext uri="{FF2B5EF4-FFF2-40B4-BE49-F238E27FC236}">
                <a16:creationId xmlns:a16="http://schemas.microsoft.com/office/drawing/2014/main" id="{5B699A92-28C7-18EB-4BAC-FAD641672ED4}"/>
              </a:ext>
            </a:extLst>
          </p:cNvPr>
          <p:cNvSpPr/>
          <p:nvPr/>
        </p:nvSpPr>
        <p:spPr>
          <a:xfrm>
            <a:off x="3424641" y="248513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Ovaal 12">
            <a:extLst>
              <a:ext uri="{FF2B5EF4-FFF2-40B4-BE49-F238E27FC236}">
                <a16:creationId xmlns:a16="http://schemas.microsoft.com/office/drawing/2014/main" id="{F13EBBBA-7076-CC3B-AB47-EA88AEF705D3}"/>
              </a:ext>
            </a:extLst>
          </p:cNvPr>
          <p:cNvSpPr/>
          <p:nvPr/>
        </p:nvSpPr>
        <p:spPr>
          <a:xfrm>
            <a:off x="2741352" y="2492896"/>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7A7DA899-EED7-B45B-64FB-F4E65273C604}"/>
              </a:ext>
            </a:extLst>
          </p:cNvPr>
          <p:cNvSpPr/>
          <p:nvPr/>
        </p:nvSpPr>
        <p:spPr>
          <a:xfrm>
            <a:off x="9094168" y="2485050"/>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6" name="Ovaal 15">
            <a:extLst>
              <a:ext uri="{FF2B5EF4-FFF2-40B4-BE49-F238E27FC236}">
                <a16:creationId xmlns:a16="http://schemas.microsoft.com/office/drawing/2014/main" id="{FDE8390D-CC17-1D11-1DDC-3B40EFD5066A}"/>
              </a:ext>
            </a:extLst>
          </p:cNvPr>
          <p:cNvSpPr/>
          <p:nvPr/>
        </p:nvSpPr>
        <p:spPr>
          <a:xfrm>
            <a:off x="3081374" y="248513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7" name="Ovaal 16">
            <a:extLst>
              <a:ext uri="{FF2B5EF4-FFF2-40B4-BE49-F238E27FC236}">
                <a16:creationId xmlns:a16="http://schemas.microsoft.com/office/drawing/2014/main" id="{88B8B233-BC9D-3593-BA05-9889E6A5CD4A}"/>
              </a:ext>
            </a:extLst>
          </p:cNvPr>
          <p:cNvSpPr/>
          <p:nvPr/>
        </p:nvSpPr>
        <p:spPr>
          <a:xfrm>
            <a:off x="5227614" y="2492896"/>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8" name="Ovaal 17">
            <a:extLst>
              <a:ext uri="{FF2B5EF4-FFF2-40B4-BE49-F238E27FC236}">
                <a16:creationId xmlns:a16="http://schemas.microsoft.com/office/drawing/2014/main" id="{E67B89E3-F71B-1352-2D0D-AA594A088DA1}"/>
              </a:ext>
            </a:extLst>
          </p:cNvPr>
          <p:cNvSpPr/>
          <p:nvPr/>
        </p:nvSpPr>
        <p:spPr>
          <a:xfrm>
            <a:off x="4185580" y="2485050"/>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9" name="Ovaal 18">
            <a:extLst>
              <a:ext uri="{FF2B5EF4-FFF2-40B4-BE49-F238E27FC236}">
                <a16:creationId xmlns:a16="http://schemas.microsoft.com/office/drawing/2014/main" id="{A38237CF-3436-0D0A-8EDB-A8E2EEE067CB}"/>
              </a:ext>
            </a:extLst>
          </p:cNvPr>
          <p:cNvSpPr/>
          <p:nvPr/>
        </p:nvSpPr>
        <p:spPr>
          <a:xfrm>
            <a:off x="4549728" y="248513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0" name="Ovaal 19">
            <a:extLst>
              <a:ext uri="{FF2B5EF4-FFF2-40B4-BE49-F238E27FC236}">
                <a16:creationId xmlns:a16="http://schemas.microsoft.com/office/drawing/2014/main" id="{13B149E4-0A71-0F1B-8EF2-1DCEACD4322D}"/>
              </a:ext>
            </a:extLst>
          </p:cNvPr>
          <p:cNvSpPr/>
          <p:nvPr/>
        </p:nvSpPr>
        <p:spPr>
          <a:xfrm>
            <a:off x="5548940" y="2492896"/>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1" name="Ovaal 20">
            <a:extLst>
              <a:ext uri="{FF2B5EF4-FFF2-40B4-BE49-F238E27FC236}">
                <a16:creationId xmlns:a16="http://schemas.microsoft.com/office/drawing/2014/main" id="{A6A34BBC-CDBF-1D83-6133-32C024B75A5E}"/>
              </a:ext>
            </a:extLst>
          </p:cNvPr>
          <p:cNvSpPr/>
          <p:nvPr/>
        </p:nvSpPr>
        <p:spPr>
          <a:xfrm>
            <a:off x="5870266" y="2492896"/>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2" name="Ovaal 21">
            <a:extLst>
              <a:ext uri="{FF2B5EF4-FFF2-40B4-BE49-F238E27FC236}">
                <a16:creationId xmlns:a16="http://schemas.microsoft.com/office/drawing/2014/main" id="{F5539AA1-DB26-081E-74FE-943B7E6FFC18}"/>
              </a:ext>
            </a:extLst>
          </p:cNvPr>
          <p:cNvSpPr/>
          <p:nvPr/>
        </p:nvSpPr>
        <p:spPr>
          <a:xfrm>
            <a:off x="9810893" y="2492896"/>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3" name="Ovaal 22">
            <a:extLst>
              <a:ext uri="{FF2B5EF4-FFF2-40B4-BE49-F238E27FC236}">
                <a16:creationId xmlns:a16="http://schemas.microsoft.com/office/drawing/2014/main" id="{26481FD6-EDD8-2EDC-BFBE-0FF3B7D00526}"/>
              </a:ext>
            </a:extLst>
          </p:cNvPr>
          <p:cNvSpPr/>
          <p:nvPr/>
        </p:nvSpPr>
        <p:spPr>
          <a:xfrm>
            <a:off x="10122260" y="2492896"/>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711384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68747"/>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Negatieve impact van toerisme </a:t>
            </a:r>
            <a:r>
              <a:rPr kumimoji="0" lang="nl-BE" altLang="nl-BE" sz="24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 2</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 ‘akkoord’ </a:t>
            </a:r>
            <a:r>
              <a:rPr kumimoji="0" lang="nl-BE"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met de stelling …</a:t>
            </a:r>
          </a:p>
        </p:txBody>
      </p:sp>
      <p:sp>
        <p:nvSpPr>
          <p:cNvPr id="12" name="Rechthoek 11"/>
          <p:cNvSpPr/>
          <p:nvPr/>
        </p:nvSpPr>
        <p:spPr>
          <a:xfrm>
            <a:off x="5491552" y="1904722"/>
            <a:ext cx="126509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‘akkoord’ </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3" name="Tijdelijke aanduiding voor inhoud 3">
            <a:extLst>
              <a:ext uri="{FF2B5EF4-FFF2-40B4-BE49-F238E27FC236}">
                <a16:creationId xmlns:a16="http://schemas.microsoft.com/office/drawing/2014/main" id="{0942524F-D0C4-4509-896B-CE98D2E7108B}"/>
              </a:ext>
            </a:extLst>
          </p:cNvPr>
          <p:cNvGraphicFramePr>
            <a:graphicFrameLocks noGrp="1"/>
          </p:cNvGraphicFramePr>
          <p:nvPr>
            <p:ph idx="1"/>
            <p:extLst>
              <p:ext uri="{D42A27DB-BD31-4B8C-83A1-F6EECF244321}">
                <p14:modId xmlns:p14="http://schemas.microsoft.com/office/powerpoint/2010/main" val="3751458109"/>
              </p:ext>
            </p:extLst>
          </p:nvPr>
        </p:nvGraphicFramePr>
        <p:xfrm>
          <a:off x="1199456" y="2420888"/>
          <a:ext cx="9865096"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5901886A-BC7C-4DB5-AB7D-9330B1DF1AA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601D0EDA-95B4-6AEA-DF2D-6F41295DA2A4}"/>
              </a:ext>
            </a:extLst>
          </p:cNvPr>
          <p:cNvGrpSpPr/>
          <p:nvPr/>
        </p:nvGrpSpPr>
        <p:grpSpPr>
          <a:xfrm>
            <a:off x="10864430" y="5644000"/>
            <a:ext cx="632170" cy="276999"/>
            <a:chOff x="9264352" y="5661248"/>
            <a:chExt cx="632170" cy="276999"/>
          </a:xfrm>
        </p:grpSpPr>
        <p:sp>
          <p:nvSpPr>
            <p:cNvPr id="4" name="Rechthoek 3">
              <a:extLst>
                <a:ext uri="{FF2B5EF4-FFF2-40B4-BE49-F238E27FC236}">
                  <a16:creationId xmlns:a16="http://schemas.microsoft.com/office/drawing/2014/main" id="{099B4160-4B03-0D10-D24B-8AD3C48556E9}"/>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C9DFF79C-1CE5-73A1-66A4-44A95BCC172D}"/>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6" name="Ovaal 5">
            <a:extLst>
              <a:ext uri="{FF2B5EF4-FFF2-40B4-BE49-F238E27FC236}">
                <a16:creationId xmlns:a16="http://schemas.microsoft.com/office/drawing/2014/main" id="{53A55678-B969-43F1-7864-CFA1823CABDB}"/>
              </a:ext>
            </a:extLst>
          </p:cNvPr>
          <p:cNvSpPr/>
          <p:nvPr/>
        </p:nvSpPr>
        <p:spPr>
          <a:xfrm>
            <a:off x="4284786" y="2458596"/>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0" name="Ovaal 9">
            <a:extLst>
              <a:ext uri="{FF2B5EF4-FFF2-40B4-BE49-F238E27FC236}">
                <a16:creationId xmlns:a16="http://schemas.microsoft.com/office/drawing/2014/main" id="{448E87F0-1E87-A725-8E6A-9B9483A24040}"/>
              </a:ext>
            </a:extLst>
          </p:cNvPr>
          <p:cNvSpPr/>
          <p:nvPr/>
        </p:nvSpPr>
        <p:spPr>
          <a:xfrm>
            <a:off x="2360106" y="2458596"/>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Ovaal 13">
            <a:extLst>
              <a:ext uri="{FF2B5EF4-FFF2-40B4-BE49-F238E27FC236}">
                <a16:creationId xmlns:a16="http://schemas.microsoft.com/office/drawing/2014/main" id="{1E5B5212-829C-2A36-1470-E4D6560DF790}"/>
              </a:ext>
            </a:extLst>
          </p:cNvPr>
          <p:cNvSpPr/>
          <p:nvPr/>
        </p:nvSpPr>
        <p:spPr>
          <a:xfrm>
            <a:off x="2982286" y="2462910"/>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C0337978-BE5C-F970-13ED-F925C22AFBF4}"/>
              </a:ext>
            </a:extLst>
          </p:cNvPr>
          <p:cNvSpPr/>
          <p:nvPr/>
        </p:nvSpPr>
        <p:spPr>
          <a:xfrm>
            <a:off x="4879199" y="2459254"/>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6" name="Ovaal 15">
            <a:extLst>
              <a:ext uri="{FF2B5EF4-FFF2-40B4-BE49-F238E27FC236}">
                <a16:creationId xmlns:a16="http://schemas.microsoft.com/office/drawing/2014/main" id="{C94D5F16-8C0A-B065-9364-0640110D1A7C}"/>
              </a:ext>
            </a:extLst>
          </p:cNvPr>
          <p:cNvSpPr/>
          <p:nvPr/>
        </p:nvSpPr>
        <p:spPr>
          <a:xfrm>
            <a:off x="5491552" y="245078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 name="Ovaal 1">
            <a:extLst>
              <a:ext uri="{FF2B5EF4-FFF2-40B4-BE49-F238E27FC236}">
                <a16:creationId xmlns:a16="http://schemas.microsoft.com/office/drawing/2014/main" id="{A59E1C3C-87DB-29AA-CDC7-3CF6B71AC9C6}"/>
              </a:ext>
            </a:extLst>
          </p:cNvPr>
          <p:cNvSpPr/>
          <p:nvPr/>
        </p:nvSpPr>
        <p:spPr>
          <a:xfrm>
            <a:off x="6999278" y="2458596"/>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4" name="Ovaal 23">
            <a:extLst>
              <a:ext uri="{FF2B5EF4-FFF2-40B4-BE49-F238E27FC236}">
                <a16:creationId xmlns:a16="http://schemas.microsoft.com/office/drawing/2014/main" id="{BB0CE829-CC44-D483-5D36-1701FFCF97BC}"/>
              </a:ext>
            </a:extLst>
          </p:cNvPr>
          <p:cNvSpPr/>
          <p:nvPr/>
        </p:nvSpPr>
        <p:spPr>
          <a:xfrm>
            <a:off x="9712088" y="2476848"/>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5" name="Ovaal 24">
            <a:extLst>
              <a:ext uri="{FF2B5EF4-FFF2-40B4-BE49-F238E27FC236}">
                <a16:creationId xmlns:a16="http://schemas.microsoft.com/office/drawing/2014/main" id="{DCECDE1F-F307-930B-5CC7-8775AFAC3C6E}"/>
              </a:ext>
            </a:extLst>
          </p:cNvPr>
          <p:cNvSpPr/>
          <p:nvPr/>
        </p:nvSpPr>
        <p:spPr>
          <a:xfrm>
            <a:off x="10324441" y="2468375"/>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6" name="Ovaal 25">
            <a:extLst>
              <a:ext uri="{FF2B5EF4-FFF2-40B4-BE49-F238E27FC236}">
                <a16:creationId xmlns:a16="http://schemas.microsoft.com/office/drawing/2014/main" id="{9474B8B7-BFE0-B183-FF78-B6C2570533F3}"/>
              </a:ext>
            </a:extLst>
          </p:cNvPr>
          <p:cNvSpPr/>
          <p:nvPr/>
        </p:nvSpPr>
        <p:spPr>
          <a:xfrm>
            <a:off x="7685829" y="2450781"/>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4088952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2" name="Rechthoek 11"/>
          <p:cNvSpPr/>
          <p:nvPr/>
        </p:nvSpPr>
        <p:spPr>
          <a:xfrm>
            <a:off x="5491552" y="1904722"/>
            <a:ext cx="126509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‘akkoord’ </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3" name="Tijdelijke aanduiding voor inhoud 3">
            <a:extLst>
              <a:ext uri="{FF2B5EF4-FFF2-40B4-BE49-F238E27FC236}">
                <a16:creationId xmlns:a16="http://schemas.microsoft.com/office/drawing/2014/main" id="{42ABE405-1E05-4FEA-BFD7-207AEFBE37F9}"/>
              </a:ext>
            </a:extLst>
          </p:cNvPr>
          <p:cNvGraphicFramePr>
            <a:graphicFrameLocks noGrp="1"/>
          </p:cNvGraphicFramePr>
          <p:nvPr>
            <p:ph idx="1"/>
          </p:nvPr>
        </p:nvGraphicFramePr>
        <p:xfrm>
          <a:off x="904528" y="2276872"/>
          <a:ext cx="10382944"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3EEACD92-4C49-4F1D-AC8C-A72A7004328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dirty="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dirty="0">
                <a:ln>
                  <a:noFill/>
                </a:ln>
                <a:solidFill>
                  <a:prstClr val="black"/>
                </a:solidFill>
                <a:effectLst/>
                <a:uLnTx/>
                <a:uFillTx/>
                <a:latin typeface="FlandersArtSans-Regular" panose="00000500000000000000" pitchFamily="2" charset="0"/>
                <a:ea typeface="+mn-ea"/>
                <a:cs typeface="+mn-cs"/>
              </a:rPr>
              <a:t>KUNSTSTEDEN</a:t>
            </a:r>
          </a:p>
        </p:txBody>
      </p:sp>
      <p:sp>
        <p:nvSpPr>
          <p:cNvPr id="2" name="Titel 1">
            <a:extLst>
              <a:ext uri="{FF2B5EF4-FFF2-40B4-BE49-F238E27FC236}">
                <a16:creationId xmlns:a16="http://schemas.microsoft.com/office/drawing/2014/main" id="{CDF3D599-926A-C8EB-E9C7-FD41A2E9C0FA}"/>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3" name="Tijdelijke aanduiding voor inhoud 2">
            <a:extLst>
              <a:ext uri="{FF2B5EF4-FFF2-40B4-BE49-F238E27FC236}">
                <a16:creationId xmlns:a16="http://schemas.microsoft.com/office/drawing/2014/main" id="{06F453B5-BDD5-8680-A164-D9F864C7C736}"/>
              </a:ext>
            </a:extLst>
          </p:cNvPr>
          <p:cNvSpPr txBox="1">
            <a:spLocks/>
          </p:cNvSpPr>
          <p:nvPr/>
        </p:nvSpPr>
        <p:spPr bwMode="auto">
          <a:xfrm>
            <a:off x="564940" y="1268747"/>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Negatieve impact van toerisme </a:t>
            </a:r>
            <a:r>
              <a:rPr kumimoji="0" lang="nl-BE" altLang="nl-BE" sz="24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 3</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 ‘akkoord’ </a:t>
            </a:r>
            <a:r>
              <a:rPr kumimoji="0" lang="nl-BE"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met de stelling …</a:t>
            </a:r>
          </a:p>
        </p:txBody>
      </p:sp>
    </p:spTree>
    <p:extLst>
      <p:ext uri="{BB962C8B-B14F-4D97-AF65-F5344CB8AC3E}">
        <p14:creationId xmlns:p14="http://schemas.microsoft.com/office/powerpoint/2010/main" val="3645080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5F93A03-BB0E-4030-B8F1-5C0C5A4FD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777408"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Drivers van steun aan toerisme</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Fierheid (</a:t>
            </a:r>
            <a:r>
              <a:rPr kumimoji="0" lang="nl-BE" altLang="nl-BE" sz="1400" b="0" i="0" u="none" strike="noStrike" kern="1200" cap="none" spc="0" normalizeH="0" baseline="0" noProof="0" err="1">
                <a:ln>
                  <a:noFill/>
                </a:ln>
                <a:solidFill>
                  <a:srgbClr val="8064A2"/>
                </a:solidFill>
                <a:effectLst/>
                <a:uLnTx/>
                <a:uFillTx/>
                <a:latin typeface="FlandersArtSans-Medium" panose="00000600000000000000" pitchFamily="2" charset="0"/>
                <a:ea typeface="+mn-ea"/>
                <a:cs typeface="Arial" charset="0"/>
              </a:rPr>
              <a:t>Psychological</a:t>
            </a: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 empowerment)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Economisch voordeel (</a:t>
            </a:r>
            <a:r>
              <a:rPr kumimoji="0" lang="nl-BE" altLang="nl-BE" sz="1400" b="0" i="0" u="none" strike="noStrike" kern="1200" cap="none" spc="0" normalizeH="0" baseline="0" noProof="0" err="1">
                <a:ln>
                  <a:noFill/>
                </a:ln>
                <a:solidFill>
                  <a:prstClr val="black"/>
                </a:solidFill>
                <a:effectLst/>
                <a:uLnTx/>
                <a:uFillTx/>
                <a:latin typeface="FlandersArtSans-Regular" panose="00000500000000000000" pitchFamily="2" charset="0"/>
                <a:ea typeface="+mn-ea"/>
                <a:cs typeface="Arial" charset="0"/>
              </a:rPr>
              <a:t>Economical</a:t>
            </a: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 empowerment)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Sociaal empowerment</a:t>
            </a:r>
          </a:p>
          <a:p>
            <a:pPr marL="722313" marR="0" lvl="3" indent="-180975" algn="l" defTabSz="914400" rtl="0" eaLnBrk="1" fontAlgn="base" latinLnBrk="0" hangingPunct="1">
              <a:lnSpc>
                <a:spcPct val="100000"/>
              </a:lnSpc>
              <a:spcBef>
                <a:spcPct val="0"/>
              </a:spcBef>
              <a:spcAft>
                <a:spcPts val="60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Betrokkenheid (</a:t>
            </a:r>
            <a:r>
              <a:rPr kumimoji="0" lang="nl-BE" altLang="nl-BE" sz="1400" b="0" i="0" u="none" strike="noStrike" kern="1200" cap="none" spc="0" normalizeH="0" baseline="0" noProof="0" err="1">
                <a:ln>
                  <a:noFill/>
                </a:ln>
                <a:solidFill>
                  <a:prstClr val="black"/>
                </a:solidFill>
                <a:effectLst/>
                <a:uLnTx/>
                <a:uFillTx/>
                <a:latin typeface="FlandersArtSans-Regular" panose="00000500000000000000" pitchFamily="2" charset="0"/>
                <a:ea typeface="+mn-ea"/>
                <a:cs typeface="Arial" charset="0"/>
              </a:rPr>
              <a:t>Political</a:t>
            </a: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 empowerment)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Toekomst?</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195899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551384" y="1083369"/>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Fierheid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‘akkoord’ met de stelling “Door toerisme in ….”</a:t>
            </a:r>
          </a:p>
        </p:txBody>
      </p:sp>
      <p:graphicFrame>
        <p:nvGraphicFramePr>
          <p:cNvPr id="10" name="Tijdelijke aanduiding voor inhoud 3">
            <a:extLst>
              <a:ext uri="{FF2B5EF4-FFF2-40B4-BE49-F238E27FC236}">
                <a16:creationId xmlns:a16="http://schemas.microsoft.com/office/drawing/2014/main" id="{27947491-55B8-43C7-A12A-102E1DF683E8}"/>
              </a:ext>
            </a:extLst>
          </p:cNvPr>
          <p:cNvGraphicFramePr>
            <a:graphicFrameLocks noGrp="1"/>
          </p:cNvGraphicFramePr>
          <p:nvPr>
            <p:ph idx="1"/>
          </p:nvPr>
        </p:nvGraphicFramePr>
        <p:xfrm>
          <a:off x="1271464" y="2348880"/>
          <a:ext cx="9793088"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23B4FC69-BD10-4EB5-8E52-E220FC66FC8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2" name="Groep 1">
            <a:extLst>
              <a:ext uri="{FF2B5EF4-FFF2-40B4-BE49-F238E27FC236}">
                <a16:creationId xmlns:a16="http://schemas.microsoft.com/office/drawing/2014/main" id="{673E14B5-FDE4-CB28-DF18-2211A3CC12FB}"/>
              </a:ext>
            </a:extLst>
          </p:cNvPr>
          <p:cNvGrpSpPr/>
          <p:nvPr/>
        </p:nvGrpSpPr>
        <p:grpSpPr>
          <a:xfrm>
            <a:off x="10848528" y="5528265"/>
            <a:ext cx="632170" cy="276999"/>
            <a:chOff x="9264352" y="5661248"/>
            <a:chExt cx="632170" cy="276999"/>
          </a:xfrm>
        </p:grpSpPr>
        <p:sp>
          <p:nvSpPr>
            <p:cNvPr id="3" name="Rechthoek 2">
              <a:extLst>
                <a:ext uri="{FF2B5EF4-FFF2-40B4-BE49-F238E27FC236}">
                  <a16:creationId xmlns:a16="http://schemas.microsoft.com/office/drawing/2014/main" id="{F3F87982-4140-BAF0-819A-1B3B886EB678}"/>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3">
              <a:extLst>
                <a:ext uri="{FF2B5EF4-FFF2-40B4-BE49-F238E27FC236}">
                  <a16:creationId xmlns:a16="http://schemas.microsoft.com/office/drawing/2014/main" id="{6A8675CB-1DF1-37AE-FF7B-AD6025EDB0B9}"/>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5" name="Ovaal 4">
            <a:extLst>
              <a:ext uri="{FF2B5EF4-FFF2-40B4-BE49-F238E27FC236}">
                <a16:creationId xmlns:a16="http://schemas.microsoft.com/office/drawing/2014/main" id="{148E272E-DC31-305A-8716-70F7FD78A4BF}"/>
              </a:ext>
            </a:extLst>
          </p:cNvPr>
          <p:cNvSpPr/>
          <p:nvPr/>
        </p:nvSpPr>
        <p:spPr>
          <a:xfrm>
            <a:off x="5328785" y="2387113"/>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Ovaal 5">
            <a:extLst>
              <a:ext uri="{FF2B5EF4-FFF2-40B4-BE49-F238E27FC236}">
                <a16:creationId xmlns:a16="http://schemas.microsoft.com/office/drawing/2014/main" id="{0248FDFF-F5E8-190D-9526-6A64AC83AC70}"/>
              </a:ext>
            </a:extLst>
          </p:cNvPr>
          <p:cNvSpPr/>
          <p:nvPr/>
        </p:nvSpPr>
        <p:spPr>
          <a:xfrm>
            <a:off x="5645964" y="2386588"/>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 name="Ovaal 8">
            <a:extLst>
              <a:ext uri="{FF2B5EF4-FFF2-40B4-BE49-F238E27FC236}">
                <a16:creationId xmlns:a16="http://schemas.microsoft.com/office/drawing/2014/main" id="{966C4136-CB3A-3A32-5C58-B4A534B5A127}"/>
              </a:ext>
            </a:extLst>
          </p:cNvPr>
          <p:cNvSpPr/>
          <p:nvPr/>
        </p:nvSpPr>
        <p:spPr>
          <a:xfrm>
            <a:off x="8400256" y="2401494"/>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Ovaal 12">
            <a:extLst>
              <a:ext uri="{FF2B5EF4-FFF2-40B4-BE49-F238E27FC236}">
                <a16:creationId xmlns:a16="http://schemas.microsoft.com/office/drawing/2014/main" id="{B0A94E5F-2127-60F7-45E8-16A8D7BC42E5}"/>
              </a:ext>
            </a:extLst>
          </p:cNvPr>
          <p:cNvSpPr/>
          <p:nvPr/>
        </p:nvSpPr>
        <p:spPr>
          <a:xfrm>
            <a:off x="8760296" y="2396015"/>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2107572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551384" y="1083369"/>
            <a:ext cx="8640960" cy="84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Fierheid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Door toerisme in "STAD" ben ik fier een inwoner van "STAD" te zijn</a:t>
            </a:r>
          </a:p>
        </p:txBody>
      </p:sp>
      <p:sp>
        <p:nvSpPr>
          <p:cNvPr id="3" name="Content Placeholder 2">
            <a:extLst>
              <a:ext uri="{FF2B5EF4-FFF2-40B4-BE49-F238E27FC236}">
                <a16:creationId xmlns:a16="http://schemas.microsoft.com/office/drawing/2014/main" id="{B50CB719-5CAC-4587-90B6-D825BEA9A171}"/>
              </a:ext>
            </a:extLst>
          </p:cNvPr>
          <p:cNvSpPr>
            <a:spLocks noGrp="1"/>
          </p:cNvSpPr>
          <p:nvPr>
            <p:ph idx="1"/>
          </p:nvPr>
        </p:nvSpPr>
        <p:spPr>
          <a:xfrm>
            <a:off x="551384" y="1925442"/>
            <a:ext cx="10972800" cy="4525963"/>
          </a:xfrm>
        </p:spPr>
        <p:txBody>
          <a:bodyPr/>
          <a:lstStyle/>
          <a:p>
            <a:pPr marL="0" indent="0">
              <a:buNone/>
            </a:pPr>
            <a:r>
              <a:rPr lang="nl-BE"/>
              <a:t> </a:t>
            </a:r>
            <a:endParaRPr lang="en-BE"/>
          </a:p>
        </p:txBody>
      </p:sp>
      <p:graphicFrame>
        <p:nvGraphicFramePr>
          <p:cNvPr id="9" name="Tijdelijke aanduiding voor inhoud 3">
            <a:extLst>
              <a:ext uri="{FF2B5EF4-FFF2-40B4-BE49-F238E27FC236}">
                <a16:creationId xmlns:a16="http://schemas.microsoft.com/office/drawing/2014/main" id="{655FAA0D-C03F-4FC0-B2A9-336596C94528}"/>
              </a:ext>
            </a:extLst>
          </p:cNvPr>
          <p:cNvGraphicFramePr>
            <a:graphicFrameLocks/>
          </p:cNvGraphicFramePr>
          <p:nvPr/>
        </p:nvGraphicFramePr>
        <p:xfrm>
          <a:off x="1084548" y="2348880"/>
          <a:ext cx="10022904" cy="35864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hoek 8">
            <a:extLst>
              <a:ext uri="{FF2B5EF4-FFF2-40B4-BE49-F238E27FC236}">
                <a16:creationId xmlns:a16="http://schemas.microsoft.com/office/drawing/2014/main" id="{B3871DCC-77FE-4A20-81D9-3CCC2DD91353}"/>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6EEBE8AA-7328-81C9-59BD-F25B5474DC26}"/>
              </a:ext>
            </a:extLst>
          </p:cNvPr>
          <p:cNvGrpSpPr/>
          <p:nvPr/>
        </p:nvGrpSpPr>
        <p:grpSpPr>
          <a:xfrm>
            <a:off x="10848528" y="5637981"/>
            <a:ext cx="632170" cy="276999"/>
            <a:chOff x="9264352" y="5661248"/>
            <a:chExt cx="632170" cy="276999"/>
          </a:xfrm>
        </p:grpSpPr>
        <p:sp>
          <p:nvSpPr>
            <p:cNvPr id="5" name="Rechthoek 4">
              <a:extLst>
                <a:ext uri="{FF2B5EF4-FFF2-40B4-BE49-F238E27FC236}">
                  <a16:creationId xmlns:a16="http://schemas.microsoft.com/office/drawing/2014/main" id="{C5063E59-ECA1-4739-DF86-DB86703506D9}"/>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52E064C4-4BC3-7461-AEE6-855BFEB48746}"/>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3214995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551384" y="1083369"/>
            <a:ext cx="8640960" cy="84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Fierheid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Door toerisme in "STAD" wil ik anderen vertellen wat ##STAD## te bieden heeft</a:t>
            </a:r>
          </a:p>
        </p:txBody>
      </p:sp>
      <p:sp>
        <p:nvSpPr>
          <p:cNvPr id="3" name="Content Placeholder 2">
            <a:extLst>
              <a:ext uri="{FF2B5EF4-FFF2-40B4-BE49-F238E27FC236}">
                <a16:creationId xmlns:a16="http://schemas.microsoft.com/office/drawing/2014/main" id="{B50CB719-5CAC-4587-90B6-D825BEA9A171}"/>
              </a:ext>
            </a:extLst>
          </p:cNvPr>
          <p:cNvSpPr>
            <a:spLocks noGrp="1"/>
          </p:cNvSpPr>
          <p:nvPr>
            <p:ph idx="1"/>
          </p:nvPr>
        </p:nvSpPr>
        <p:spPr>
          <a:xfrm>
            <a:off x="551384" y="1925442"/>
            <a:ext cx="10972800" cy="4525963"/>
          </a:xfrm>
        </p:spPr>
        <p:txBody>
          <a:bodyPr/>
          <a:lstStyle/>
          <a:p>
            <a:pPr marL="0" indent="0">
              <a:buNone/>
            </a:pPr>
            <a:r>
              <a:rPr lang="nl-BE"/>
              <a:t> </a:t>
            </a:r>
            <a:endParaRPr lang="en-BE"/>
          </a:p>
        </p:txBody>
      </p:sp>
      <p:graphicFrame>
        <p:nvGraphicFramePr>
          <p:cNvPr id="9" name="Tijdelijke aanduiding voor inhoud 3">
            <a:extLst>
              <a:ext uri="{FF2B5EF4-FFF2-40B4-BE49-F238E27FC236}">
                <a16:creationId xmlns:a16="http://schemas.microsoft.com/office/drawing/2014/main" id="{655FAA0D-C03F-4FC0-B2A9-336596C94528}"/>
              </a:ext>
            </a:extLst>
          </p:cNvPr>
          <p:cNvGraphicFramePr>
            <a:graphicFrameLocks/>
          </p:cNvGraphicFramePr>
          <p:nvPr/>
        </p:nvGraphicFramePr>
        <p:xfrm>
          <a:off x="1084548" y="2348880"/>
          <a:ext cx="10022904" cy="35864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hoek 8">
            <a:extLst>
              <a:ext uri="{FF2B5EF4-FFF2-40B4-BE49-F238E27FC236}">
                <a16:creationId xmlns:a16="http://schemas.microsoft.com/office/drawing/2014/main" id="{B3871DCC-77FE-4A20-81D9-3CCC2DD91353}"/>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ED0E4EED-8AA3-8634-966A-FC7FF50DB35B}"/>
              </a:ext>
            </a:extLst>
          </p:cNvPr>
          <p:cNvGrpSpPr/>
          <p:nvPr/>
        </p:nvGrpSpPr>
        <p:grpSpPr>
          <a:xfrm>
            <a:off x="10848528" y="5628554"/>
            <a:ext cx="632170" cy="276999"/>
            <a:chOff x="9264352" y="5661248"/>
            <a:chExt cx="632170" cy="276999"/>
          </a:xfrm>
        </p:grpSpPr>
        <p:sp>
          <p:nvSpPr>
            <p:cNvPr id="5" name="Rechthoek 4">
              <a:extLst>
                <a:ext uri="{FF2B5EF4-FFF2-40B4-BE49-F238E27FC236}">
                  <a16:creationId xmlns:a16="http://schemas.microsoft.com/office/drawing/2014/main" id="{41DADF5E-FA08-CBA2-6CA7-3795EDCA162D}"/>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E1C1F688-9524-F5DE-6F8E-7033330099AC}"/>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360473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AC73A169-68C9-4209-87D9-4A4602336F11}"/>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2" name="Tijdelijke aanduiding voor inhoud 2">
            <a:extLst>
              <a:ext uri="{FF2B5EF4-FFF2-40B4-BE49-F238E27FC236}">
                <a16:creationId xmlns:a16="http://schemas.microsoft.com/office/drawing/2014/main" id="{66BB20C4-C54D-40E4-B2B5-34EEEC69DE15}"/>
              </a:ext>
            </a:extLst>
          </p:cNvPr>
          <p:cNvSpPr txBox="1">
            <a:spLocks/>
          </p:cNvSpPr>
          <p:nvPr/>
        </p:nvSpPr>
        <p:spPr bwMode="auto">
          <a:xfrm>
            <a:off x="551384" y="1083369"/>
            <a:ext cx="8640960" cy="84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Fierheid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Door toerisme in "STAD" word ik aan onze unieke cultuur herinnerd die ik wil delen met bezoekers</a:t>
            </a:r>
          </a:p>
        </p:txBody>
      </p:sp>
      <p:sp>
        <p:nvSpPr>
          <p:cNvPr id="3" name="Content Placeholder 2">
            <a:extLst>
              <a:ext uri="{FF2B5EF4-FFF2-40B4-BE49-F238E27FC236}">
                <a16:creationId xmlns:a16="http://schemas.microsoft.com/office/drawing/2014/main" id="{B50CB719-5CAC-4587-90B6-D825BEA9A171}"/>
              </a:ext>
            </a:extLst>
          </p:cNvPr>
          <p:cNvSpPr>
            <a:spLocks noGrp="1"/>
          </p:cNvSpPr>
          <p:nvPr>
            <p:ph idx="1"/>
          </p:nvPr>
        </p:nvSpPr>
        <p:spPr>
          <a:xfrm>
            <a:off x="551384" y="1925442"/>
            <a:ext cx="10972800" cy="4525963"/>
          </a:xfrm>
        </p:spPr>
        <p:txBody>
          <a:bodyPr/>
          <a:lstStyle/>
          <a:p>
            <a:pPr marL="0" indent="0">
              <a:buNone/>
            </a:pPr>
            <a:r>
              <a:rPr lang="nl-BE"/>
              <a:t> </a:t>
            </a:r>
            <a:endParaRPr lang="en-BE"/>
          </a:p>
        </p:txBody>
      </p:sp>
      <p:graphicFrame>
        <p:nvGraphicFramePr>
          <p:cNvPr id="9" name="Tijdelijke aanduiding voor inhoud 3">
            <a:extLst>
              <a:ext uri="{FF2B5EF4-FFF2-40B4-BE49-F238E27FC236}">
                <a16:creationId xmlns:a16="http://schemas.microsoft.com/office/drawing/2014/main" id="{655FAA0D-C03F-4FC0-B2A9-336596C94528}"/>
              </a:ext>
            </a:extLst>
          </p:cNvPr>
          <p:cNvGraphicFramePr>
            <a:graphicFrameLocks/>
          </p:cNvGraphicFramePr>
          <p:nvPr/>
        </p:nvGraphicFramePr>
        <p:xfrm>
          <a:off x="1084548" y="2348880"/>
          <a:ext cx="10022904" cy="35864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hoek 8">
            <a:extLst>
              <a:ext uri="{FF2B5EF4-FFF2-40B4-BE49-F238E27FC236}">
                <a16:creationId xmlns:a16="http://schemas.microsoft.com/office/drawing/2014/main" id="{B3871DCC-77FE-4A20-81D9-3CCC2DD91353}"/>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9CBE11B8-B8A5-1FA6-FB67-6A89DAEF664E}"/>
              </a:ext>
            </a:extLst>
          </p:cNvPr>
          <p:cNvGrpSpPr/>
          <p:nvPr/>
        </p:nvGrpSpPr>
        <p:grpSpPr>
          <a:xfrm>
            <a:off x="10848528" y="5628554"/>
            <a:ext cx="632170" cy="276999"/>
            <a:chOff x="9264352" y="5661248"/>
            <a:chExt cx="632170" cy="276999"/>
          </a:xfrm>
        </p:grpSpPr>
        <p:sp>
          <p:nvSpPr>
            <p:cNvPr id="5" name="Rechthoek 4">
              <a:extLst>
                <a:ext uri="{FF2B5EF4-FFF2-40B4-BE49-F238E27FC236}">
                  <a16:creationId xmlns:a16="http://schemas.microsoft.com/office/drawing/2014/main" id="{9AC1B95D-2FB2-294F-4219-D36CBF6CDB40}"/>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6E637680-970F-09CD-9976-4EDDB473CB76}"/>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3203211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5F93A03-BB0E-4030-B8F1-5C0C5A4FD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714655"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911424"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Drivers van steun aan toerisme</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Fierheid (</a:t>
            </a:r>
            <a:r>
              <a:rPr kumimoji="0" lang="nl-BE" altLang="nl-BE" sz="1400" b="0" i="0" u="none" strike="noStrike" kern="1200" cap="none" spc="0" normalizeH="0" baseline="0" noProof="0" err="1">
                <a:ln>
                  <a:noFill/>
                </a:ln>
                <a:solidFill>
                  <a:prstClr val="black"/>
                </a:solidFill>
                <a:effectLst/>
                <a:uLnTx/>
                <a:uFillTx/>
                <a:latin typeface="FlandersArtSans-Regular" panose="00000500000000000000" pitchFamily="2" charset="0"/>
                <a:ea typeface="+mn-ea"/>
                <a:cs typeface="Arial" charset="0"/>
              </a:rPr>
              <a:t>Psychological</a:t>
            </a: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 empowerment)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Economisch voordeel (</a:t>
            </a:r>
            <a:r>
              <a:rPr kumimoji="0" lang="nl-BE" altLang="nl-BE" sz="1400" b="0" i="0" u="none" strike="noStrike" kern="1200" cap="none" spc="0" normalizeH="0" baseline="0" noProof="0" err="1">
                <a:ln>
                  <a:noFill/>
                </a:ln>
                <a:solidFill>
                  <a:srgbClr val="8064A2"/>
                </a:solidFill>
                <a:effectLst/>
                <a:uLnTx/>
                <a:uFillTx/>
                <a:latin typeface="FlandersArtSans-Medium" panose="00000600000000000000" pitchFamily="2" charset="0"/>
                <a:ea typeface="+mn-ea"/>
                <a:cs typeface="Arial" charset="0"/>
              </a:rPr>
              <a:t>Economical</a:t>
            </a: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 empowerment)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Sociaal empowerment</a:t>
            </a:r>
          </a:p>
          <a:p>
            <a:pPr marL="722313" marR="0" lvl="3" indent="-180975" algn="l" defTabSz="914400" rtl="0" eaLnBrk="1" fontAlgn="base" latinLnBrk="0" hangingPunct="1">
              <a:lnSpc>
                <a:spcPct val="100000"/>
              </a:lnSpc>
              <a:spcBef>
                <a:spcPct val="0"/>
              </a:spcBef>
              <a:spcAft>
                <a:spcPts val="60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Betrokkenheid (</a:t>
            </a:r>
            <a:r>
              <a:rPr kumimoji="0" lang="nl-BE" altLang="nl-BE" sz="1400" b="0" i="0" u="none" strike="noStrike" kern="1200" cap="none" spc="0" normalizeH="0" baseline="0" noProof="0" err="1">
                <a:ln>
                  <a:noFill/>
                </a:ln>
                <a:solidFill>
                  <a:prstClr val="black"/>
                </a:solidFill>
                <a:effectLst/>
                <a:uLnTx/>
                <a:uFillTx/>
                <a:latin typeface="FlandersArtSans-Regular" panose="00000500000000000000" pitchFamily="2" charset="0"/>
                <a:ea typeface="+mn-ea"/>
                <a:cs typeface="Arial" charset="0"/>
              </a:rPr>
              <a:t>Political</a:t>
            </a: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 empowerment)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Toekomst?</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283359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47D43E13-A816-4614-AC3D-E17D6811F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6280F3D3-79D9-45D2-A33C-06F5D48E32BD}"/>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1124744"/>
            <a:ext cx="3777408"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636912"/>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3140968"/>
            <a:ext cx="3614191"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Toekomst?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endParaRP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46337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114665"/>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Persoonlijk economisch voordeel</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“(Een deel van) mijn inkomen is gelinkt aan toerisme in #STAD#” </a:t>
            </a:r>
          </a:p>
        </p:txBody>
      </p:sp>
      <p:graphicFrame>
        <p:nvGraphicFramePr>
          <p:cNvPr id="10" name="Tijdelijke aanduiding voor inhoud 3">
            <a:extLst>
              <a:ext uri="{FF2B5EF4-FFF2-40B4-BE49-F238E27FC236}">
                <a16:creationId xmlns:a16="http://schemas.microsoft.com/office/drawing/2014/main" id="{FA78CCE7-59E7-4AD2-B286-40161959D1FE}"/>
              </a:ext>
            </a:extLst>
          </p:cNvPr>
          <p:cNvGraphicFramePr>
            <a:graphicFrameLocks noGrp="1"/>
          </p:cNvGraphicFramePr>
          <p:nvPr>
            <p:ph idx="1"/>
          </p:nvPr>
        </p:nvGraphicFramePr>
        <p:xfrm>
          <a:off x="1487488" y="2348881"/>
          <a:ext cx="9433048"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hoek 12">
            <a:extLst>
              <a:ext uri="{FF2B5EF4-FFF2-40B4-BE49-F238E27FC236}">
                <a16:creationId xmlns:a16="http://schemas.microsoft.com/office/drawing/2014/main" id="{69E0D6B9-3B12-4A5B-B972-3FEFFDEB2A8F}"/>
              </a:ext>
            </a:extLst>
          </p:cNvPr>
          <p:cNvSpPr/>
          <p:nvPr/>
        </p:nvSpPr>
        <p:spPr>
          <a:xfrm>
            <a:off x="5491552" y="1904722"/>
            <a:ext cx="71526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‘ja’ </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9" name="Rechthoek 8">
            <a:extLst>
              <a:ext uri="{FF2B5EF4-FFF2-40B4-BE49-F238E27FC236}">
                <a16:creationId xmlns:a16="http://schemas.microsoft.com/office/drawing/2014/main" id="{CABE1C17-1B97-40F4-BFA6-762243ECEC51}"/>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3AC19922-FE2C-078E-EFD6-98B180BD749F}"/>
              </a:ext>
            </a:extLst>
          </p:cNvPr>
          <p:cNvGrpSpPr/>
          <p:nvPr/>
        </p:nvGrpSpPr>
        <p:grpSpPr>
          <a:xfrm>
            <a:off x="10848528" y="5581419"/>
            <a:ext cx="632170" cy="276999"/>
            <a:chOff x="9264352" y="5661248"/>
            <a:chExt cx="632170" cy="276999"/>
          </a:xfrm>
        </p:grpSpPr>
        <p:sp>
          <p:nvSpPr>
            <p:cNvPr id="4" name="Rechthoek 3">
              <a:extLst>
                <a:ext uri="{FF2B5EF4-FFF2-40B4-BE49-F238E27FC236}">
                  <a16:creationId xmlns:a16="http://schemas.microsoft.com/office/drawing/2014/main" id="{8AABA17E-6043-A2C8-6536-917B3D88B369}"/>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117F36CD-4057-DB7F-60A6-B1D539A4F248}"/>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34938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114665"/>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Persoonlijk economisch voordeel</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Werkt u in de toeristische sector?</a:t>
            </a:r>
          </a:p>
        </p:txBody>
      </p:sp>
      <p:graphicFrame>
        <p:nvGraphicFramePr>
          <p:cNvPr id="12" name="Tijdelijke aanduiding voor inhoud 3">
            <a:extLst>
              <a:ext uri="{FF2B5EF4-FFF2-40B4-BE49-F238E27FC236}">
                <a16:creationId xmlns:a16="http://schemas.microsoft.com/office/drawing/2014/main" id="{CB787841-CE80-462E-910F-9BD3FD87A02B}"/>
              </a:ext>
            </a:extLst>
          </p:cNvPr>
          <p:cNvGraphicFramePr>
            <a:graphicFrameLocks/>
          </p:cNvGraphicFramePr>
          <p:nvPr/>
        </p:nvGraphicFramePr>
        <p:xfrm>
          <a:off x="1487488" y="2270308"/>
          <a:ext cx="9937104"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A7C784F0-5D68-4CCA-AEF3-72501D22442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1E7B8A23-1253-DE93-057E-098DFA2C1777}"/>
              </a:ext>
            </a:extLst>
          </p:cNvPr>
          <p:cNvGrpSpPr/>
          <p:nvPr/>
        </p:nvGrpSpPr>
        <p:grpSpPr>
          <a:xfrm>
            <a:off x="11152462" y="5456257"/>
            <a:ext cx="632170" cy="276999"/>
            <a:chOff x="9264352" y="5661248"/>
            <a:chExt cx="632170" cy="276999"/>
          </a:xfrm>
        </p:grpSpPr>
        <p:sp>
          <p:nvSpPr>
            <p:cNvPr id="4" name="Rechthoek 3">
              <a:extLst>
                <a:ext uri="{FF2B5EF4-FFF2-40B4-BE49-F238E27FC236}">
                  <a16:creationId xmlns:a16="http://schemas.microsoft.com/office/drawing/2014/main" id="{881DE53C-5D32-B4F4-A3D8-A9E6AB61C55E}"/>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D2E3F4D0-F5E9-C879-0D3B-EC7C8A682970}"/>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896889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5F93A03-BB0E-4030-B8F1-5C0C5A4FD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822231"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Drivers van steun aan toerisme</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Fierheid (</a:t>
            </a:r>
            <a:r>
              <a:rPr kumimoji="0" lang="nl-BE" altLang="nl-BE" sz="1400" b="0" i="0" u="none" strike="noStrike" kern="1200" cap="none" spc="0" normalizeH="0" baseline="0" noProof="0" err="1">
                <a:ln>
                  <a:noFill/>
                </a:ln>
                <a:solidFill>
                  <a:prstClr val="black"/>
                </a:solidFill>
                <a:effectLst/>
                <a:uLnTx/>
                <a:uFillTx/>
                <a:latin typeface="FlandersArtSans-Regular" panose="00000500000000000000" pitchFamily="2" charset="0"/>
                <a:ea typeface="+mn-ea"/>
                <a:cs typeface="Arial" charset="0"/>
              </a:rPr>
              <a:t>Psychological</a:t>
            </a: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 empowerment)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Economisch voordeel (</a:t>
            </a:r>
            <a:r>
              <a:rPr kumimoji="0" lang="nl-BE" altLang="nl-BE" sz="1400" b="0" i="0" u="none" strike="noStrike" kern="1200" cap="none" spc="0" normalizeH="0" baseline="0" noProof="0" err="1">
                <a:ln>
                  <a:noFill/>
                </a:ln>
                <a:solidFill>
                  <a:prstClr val="black"/>
                </a:solidFill>
                <a:effectLst/>
                <a:uLnTx/>
                <a:uFillTx/>
                <a:latin typeface="FlandersArtSans-Regular" panose="00000500000000000000" pitchFamily="2" charset="0"/>
                <a:ea typeface="+mn-ea"/>
                <a:cs typeface="Arial" charset="0"/>
              </a:rPr>
              <a:t>Economical</a:t>
            </a: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 empowerment)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Sociaal empowerment</a:t>
            </a:r>
          </a:p>
          <a:p>
            <a:pPr marL="722313" marR="0" lvl="3" indent="-180975" algn="l" defTabSz="914400" rtl="0" eaLnBrk="1" fontAlgn="base" latinLnBrk="0" hangingPunct="1">
              <a:lnSpc>
                <a:spcPct val="100000"/>
              </a:lnSpc>
              <a:spcBef>
                <a:spcPct val="0"/>
              </a:spcBef>
              <a:spcAft>
                <a:spcPts val="60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Betrokkenheid (</a:t>
            </a:r>
            <a:r>
              <a:rPr kumimoji="0" lang="nl-BE" altLang="nl-BE" sz="1400" b="0" i="0" u="none" strike="noStrike" kern="1200" cap="none" spc="0" normalizeH="0" baseline="0" noProof="0" err="1">
                <a:ln>
                  <a:noFill/>
                </a:ln>
                <a:solidFill>
                  <a:prstClr val="black"/>
                </a:solidFill>
                <a:effectLst/>
                <a:uLnTx/>
                <a:uFillTx/>
                <a:latin typeface="FlandersArtSans-Regular" panose="00000500000000000000" pitchFamily="2" charset="0"/>
                <a:ea typeface="+mn-ea"/>
                <a:cs typeface="Arial" charset="0"/>
              </a:rPr>
              <a:t>Political</a:t>
            </a: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 empowerment)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Toekomst?</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45766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73A230A4-2BD7-43D5-8F5E-3B4D43FDA838}"/>
              </a:ext>
            </a:extLst>
          </p:cNvPr>
          <p:cNvSpPr txBox="1">
            <a:spLocks/>
          </p:cNvSpPr>
          <p:nvPr/>
        </p:nvSpPr>
        <p:spPr bwMode="auto">
          <a:xfrm>
            <a:off x="557459" y="1124744"/>
            <a:ext cx="8659688"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err="1">
                <a:ln>
                  <a:noFill/>
                </a:ln>
                <a:solidFill>
                  <a:srgbClr val="373636"/>
                </a:solidFill>
                <a:effectLst/>
                <a:uLnTx/>
                <a:uFillTx/>
                <a:latin typeface="FlandersArtSans-Medium" panose="00000600000000000000" pitchFamily="2" charset="0"/>
                <a:ea typeface="+mn-ea"/>
                <a:cs typeface="Arial" panose="020B0604020202020204" pitchFamily="34" charset="0"/>
              </a:rPr>
              <a:t>Social</a:t>
            </a: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 empowerment</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 ‘akkoord’ met de stelling “Toerisme in ….”</a:t>
            </a:r>
          </a:p>
        </p:txBody>
      </p:sp>
      <p:graphicFrame>
        <p:nvGraphicFramePr>
          <p:cNvPr id="10" name="Tijdelijke aanduiding voor inhoud 3">
            <a:extLst>
              <a:ext uri="{FF2B5EF4-FFF2-40B4-BE49-F238E27FC236}">
                <a16:creationId xmlns:a16="http://schemas.microsoft.com/office/drawing/2014/main" id="{758289EB-16CE-48DD-8EE3-43CC1583F32C}"/>
              </a:ext>
            </a:extLst>
          </p:cNvPr>
          <p:cNvGraphicFramePr>
            <a:graphicFrameLocks noGrp="1"/>
          </p:cNvGraphicFramePr>
          <p:nvPr>
            <p:ph idx="1"/>
            <p:extLst>
              <p:ext uri="{D42A27DB-BD31-4B8C-83A1-F6EECF244321}">
                <p14:modId xmlns:p14="http://schemas.microsoft.com/office/powerpoint/2010/main" val="1733716697"/>
              </p:ext>
            </p:extLst>
          </p:nvPr>
        </p:nvGraphicFramePr>
        <p:xfrm>
          <a:off x="983432" y="2276871"/>
          <a:ext cx="10225136" cy="365720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AD892466-57A2-4A9E-A5BA-298EDEC4DE6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3" name="Tekstvak 2">
            <a:extLst>
              <a:ext uri="{FF2B5EF4-FFF2-40B4-BE49-F238E27FC236}">
                <a16:creationId xmlns:a16="http://schemas.microsoft.com/office/drawing/2014/main" id="{1FEF9D71-49AC-A93A-F07A-678560E69516}"/>
              </a:ext>
            </a:extLst>
          </p:cNvPr>
          <p:cNvSpPr txBox="1"/>
          <p:nvPr/>
        </p:nvSpPr>
        <p:spPr>
          <a:xfrm>
            <a:off x="7811578" y="5250449"/>
            <a:ext cx="3913659"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dirty="0">
                <a:ln>
                  <a:noFill/>
                </a:ln>
                <a:solidFill>
                  <a:prstClr val="black">
                    <a:lumMod val="65000"/>
                    <a:lumOff val="35000"/>
                  </a:prstClr>
                </a:solidFill>
                <a:effectLst/>
                <a:uLnTx/>
                <a:uFillTx/>
                <a:latin typeface="FlandersArtSans-Regular" panose="020B0604020202020204" charset="0"/>
                <a:ea typeface="+mn-ea"/>
                <a:cs typeface="Arial" panose="020B0604020202020204" pitchFamily="34" charset="0"/>
              </a:rPr>
              <a:t>2021: zorgt</a:t>
            </a:r>
            <a:r>
              <a:rPr kumimoji="0" lang="nl-BE"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nl-BE" sz="1000" b="0" i="0" u="none" strike="noStrike" kern="1200" cap="none" spc="0" normalizeH="0" baseline="0" noProof="0" dirty="0">
                <a:ln>
                  <a:noFill/>
                </a:ln>
                <a:solidFill>
                  <a:prstClr val="black">
                    <a:lumMod val="65000"/>
                    <a:lumOff val="35000"/>
                  </a:prstClr>
                </a:solidFill>
                <a:effectLst/>
                <a:uLnTx/>
                <a:uFillTx/>
                <a:latin typeface="FlandersArtSans-Regular" panose="020B0604020202020204" charset="0"/>
                <a:ea typeface="+mn-ea"/>
                <a:cs typeface="Arial" panose="020B0604020202020204" pitchFamily="34" charset="0"/>
              </a:rPr>
              <a:t>er voor dat ik leuke contacten heb met bezoekers </a:t>
            </a:r>
          </a:p>
        </p:txBody>
      </p:sp>
      <p:grpSp>
        <p:nvGrpSpPr>
          <p:cNvPr id="2" name="Groep 1">
            <a:extLst>
              <a:ext uri="{FF2B5EF4-FFF2-40B4-BE49-F238E27FC236}">
                <a16:creationId xmlns:a16="http://schemas.microsoft.com/office/drawing/2014/main" id="{2DA3FBC1-15D6-1A0D-2495-84A747E6D091}"/>
              </a:ext>
            </a:extLst>
          </p:cNvPr>
          <p:cNvGrpSpPr/>
          <p:nvPr/>
        </p:nvGrpSpPr>
        <p:grpSpPr>
          <a:xfrm>
            <a:off x="10864430" y="5499984"/>
            <a:ext cx="632170" cy="276999"/>
            <a:chOff x="9264352" y="5661248"/>
            <a:chExt cx="632170" cy="276999"/>
          </a:xfrm>
        </p:grpSpPr>
        <p:sp>
          <p:nvSpPr>
            <p:cNvPr id="5" name="Rechthoek 4">
              <a:extLst>
                <a:ext uri="{FF2B5EF4-FFF2-40B4-BE49-F238E27FC236}">
                  <a16:creationId xmlns:a16="http://schemas.microsoft.com/office/drawing/2014/main" id="{86419359-B513-99CA-1CBC-0462BE843B2C}"/>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DDF2F54C-1602-C2F2-0120-918E9F12D950}"/>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12" name="Ovaal 11">
            <a:extLst>
              <a:ext uri="{FF2B5EF4-FFF2-40B4-BE49-F238E27FC236}">
                <a16:creationId xmlns:a16="http://schemas.microsoft.com/office/drawing/2014/main" id="{53DB9DA4-E2FD-D5CA-2696-55B7740C348C}"/>
              </a:ext>
            </a:extLst>
          </p:cNvPr>
          <p:cNvSpPr/>
          <p:nvPr/>
        </p:nvSpPr>
        <p:spPr>
          <a:xfrm>
            <a:off x="5544809" y="232059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Ovaal 12">
            <a:extLst>
              <a:ext uri="{FF2B5EF4-FFF2-40B4-BE49-F238E27FC236}">
                <a16:creationId xmlns:a16="http://schemas.microsoft.com/office/drawing/2014/main" id="{79523007-3BA6-071C-EE32-C97178AEABCF}"/>
              </a:ext>
            </a:extLst>
          </p:cNvPr>
          <p:cNvSpPr/>
          <p:nvPr/>
        </p:nvSpPr>
        <p:spPr>
          <a:xfrm>
            <a:off x="3528585" y="2321124"/>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Ovaal 13">
            <a:extLst>
              <a:ext uri="{FF2B5EF4-FFF2-40B4-BE49-F238E27FC236}">
                <a16:creationId xmlns:a16="http://schemas.microsoft.com/office/drawing/2014/main" id="{2D32FE10-F6EF-BE94-2C04-FBA8C9EA7593}"/>
              </a:ext>
            </a:extLst>
          </p:cNvPr>
          <p:cNvSpPr/>
          <p:nvPr/>
        </p:nvSpPr>
        <p:spPr>
          <a:xfrm>
            <a:off x="5069900" y="2320599"/>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FF468796-00E6-D581-F47F-C89C371D192D}"/>
              </a:ext>
            </a:extLst>
          </p:cNvPr>
          <p:cNvSpPr/>
          <p:nvPr/>
        </p:nvSpPr>
        <p:spPr>
          <a:xfrm>
            <a:off x="5951984" y="2320599"/>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Ovaal 3">
            <a:extLst>
              <a:ext uri="{FF2B5EF4-FFF2-40B4-BE49-F238E27FC236}">
                <a16:creationId xmlns:a16="http://schemas.microsoft.com/office/drawing/2014/main" id="{A07BF32B-FC4D-20C7-3AD6-3521C63340A1}"/>
              </a:ext>
            </a:extLst>
          </p:cNvPr>
          <p:cNvSpPr/>
          <p:nvPr/>
        </p:nvSpPr>
        <p:spPr>
          <a:xfrm>
            <a:off x="10140395" y="2320599"/>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6" name="Ovaal 15">
            <a:extLst>
              <a:ext uri="{FF2B5EF4-FFF2-40B4-BE49-F238E27FC236}">
                <a16:creationId xmlns:a16="http://schemas.microsoft.com/office/drawing/2014/main" id="{E247E857-95B1-9FA2-20E5-F299BDFCE207}"/>
              </a:ext>
            </a:extLst>
          </p:cNvPr>
          <p:cNvSpPr/>
          <p:nvPr/>
        </p:nvSpPr>
        <p:spPr>
          <a:xfrm>
            <a:off x="9693826" y="2320599"/>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7" name="Ovaal 16">
            <a:extLst>
              <a:ext uri="{FF2B5EF4-FFF2-40B4-BE49-F238E27FC236}">
                <a16:creationId xmlns:a16="http://schemas.microsoft.com/office/drawing/2014/main" id="{9141626E-490D-D2A0-9BCF-E4EE284E61B5}"/>
              </a:ext>
            </a:extLst>
          </p:cNvPr>
          <p:cNvSpPr/>
          <p:nvPr/>
        </p:nvSpPr>
        <p:spPr>
          <a:xfrm>
            <a:off x="9247257" y="2320599"/>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8" name="Ovaal 17">
            <a:extLst>
              <a:ext uri="{FF2B5EF4-FFF2-40B4-BE49-F238E27FC236}">
                <a16:creationId xmlns:a16="http://schemas.microsoft.com/office/drawing/2014/main" id="{0EB00375-F744-4394-9A32-BDEF79801E27}"/>
              </a:ext>
            </a:extLst>
          </p:cNvPr>
          <p:cNvSpPr/>
          <p:nvPr/>
        </p:nvSpPr>
        <p:spPr>
          <a:xfrm>
            <a:off x="8800688" y="2320599"/>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9" name="Ovaal 18">
            <a:extLst>
              <a:ext uri="{FF2B5EF4-FFF2-40B4-BE49-F238E27FC236}">
                <a16:creationId xmlns:a16="http://schemas.microsoft.com/office/drawing/2014/main" id="{8AF5ED31-E0B9-50E4-3C71-348563958CD3}"/>
              </a:ext>
            </a:extLst>
          </p:cNvPr>
          <p:cNvSpPr/>
          <p:nvPr/>
        </p:nvSpPr>
        <p:spPr>
          <a:xfrm>
            <a:off x="8354119" y="2320599"/>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0" name="Rechthoek 19">
            <a:extLst>
              <a:ext uri="{FF2B5EF4-FFF2-40B4-BE49-F238E27FC236}">
                <a16:creationId xmlns:a16="http://schemas.microsoft.com/office/drawing/2014/main" id="{4FBD3F6C-1465-847A-B2B1-2755422F5E4D}"/>
              </a:ext>
            </a:extLst>
          </p:cNvPr>
          <p:cNvSpPr/>
          <p:nvPr/>
        </p:nvSpPr>
        <p:spPr>
          <a:xfrm>
            <a:off x="10123692" y="3983678"/>
            <a:ext cx="170184" cy="18000"/>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718619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4094F994-551A-436A-8014-9038A8C2BC70}"/>
              </a:ext>
            </a:extLst>
          </p:cNvPr>
          <p:cNvSpPr txBox="1">
            <a:spLocks/>
          </p:cNvSpPr>
          <p:nvPr/>
        </p:nvSpPr>
        <p:spPr bwMode="auto">
          <a:xfrm>
            <a:off x="578496" y="1145590"/>
            <a:ext cx="8659688"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err="1">
                <a:ln>
                  <a:noFill/>
                </a:ln>
                <a:solidFill>
                  <a:srgbClr val="373636"/>
                </a:solidFill>
                <a:effectLst/>
                <a:uLnTx/>
                <a:uFillTx/>
                <a:latin typeface="FlandersArtSans-Medium" panose="00000600000000000000" pitchFamily="2" charset="0"/>
                <a:ea typeface="+mn-ea"/>
                <a:cs typeface="Arial" panose="020B0604020202020204" pitchFamily="34" charset="0"/>
              </a:rPr>
              <a:t>Social</a:t>
            </a: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empowerment</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Contacten met bezoekers zijn leuk”</a:t>
            </a:r>
            <a:endPar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2021: “Toerisme in … </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zorgt er voor dat ik leuke contacten heb met bezoekers</a:t>
            </a: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p>
        </p:txBody>
      </p:sp>
      <p:graphicFrame>
        <p:nvGraphicFramePr>
          <p:cNvPr id="10" name="Tijdelijke aanduiding voor inhoud 3">
            <a:extLst>
              <a:ext uri="{FF2B5EF4-FFF2-40B4-BE49-F238E27FC236}">
                <a16:creationId xmlns:a16="http://schemas.microsoft.com/office/drawing/2014/main" id="{5CC7504F-E15F-459F-88E7-19980ED38886}"/>
              </a:ext>
            </a:extLst>
          </p:cNvPr>
          <p:cNvGraphicFramePr>
            <a:graphicFrameLocks/>
          </p:cNvGraphicFramePr>
          <p:nvPr>
            <p:extLst>
              <p:ext uri="{D42A27DB-BD31-4B8C-83A1-F6EECF244321}">
                <p14:modId xmlns:p14="http://schemas.microsoft.com/office/powerpoint/2010/main" val="3513216832"/>
              </p:ext>
            </p:extLst>
          </p:nvPr>
        </p:nvGraphicFramePr>
        <p:xfrm>
          <a:off x="1271464" y="2492896"/>
          <a:ext cx="964907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0B484F0D-FB0C-4DAE-8D2C-E6F7652F15C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89A3628D-3924-A991-CA4D-A72A969C59B9}"/>
              </a:ext>
            </a:extLst>
          </p:cNvPr>
          <p:cNvGrpSpPr/>
          <p:nvPr/>
        </p:nvGrpSpPr>
        <p:grpSpPr>
          <a:xfrm>
            <a:off x="10864430" y="5518838"/>
            <a:ext cx="632170" cy="276999"/>
            <a:chOff x="9264352" y="5661248"/>
            <a:chExt cx="632170" cy="276999"/>
          </a:xfrm>
        </p:grpSpPr>
        <p:sp>
          <p:nvSpPr>
            <p:cNvPr id="4" name="Rechthoek 3">
              <a:extLst>
                <a:ext uri="{FF2B5EF4-FFF2-40B4-BE49-F238E27FC236}">
                  <a16:creationId xmlns:a16="http://schemas.microsoft.com/office/drawing/2014/main" id="{0C5DCE5C-CACD-F2C8-B2CD-CF01A9D498F8}"/>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207F297F-762E-434D-CE18-496C14908667}"/>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215012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el 1"/>
          <p:cNvSpPr txBox="1">
            <a:spLocks/>
          </p:cNvSpPr>
          <p:nvPr/>
        </p:nvSpPr>
        <p:spPr bwMode="auto">
          <a:xfrm>
            <a:off x="578793" y="24604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1" name="Tijdelijke aanduiding voor inhoud 2">
            <a:extLst>
              <a:ext uri="{FF2B5EF4-FFF2-40B4-BE49-F238E27FC236}">
                <a16:creationId xmlns:a16="http://schemas.microsoft.com/office/drawing/2014/main" id="{73A230A4-2BD7-43D5-8F5E-3B4D43FDA838}"/>
              </a:ext>
            </a:extLst>
          </p:cNvPr>
          <p:cNvSpPr txBox="1">
            <a:spLocks/>
          </p:cNvSpPr>
          <p:nvPr/>
        </p:nvSpPr>
        <p:spPr bwMode="auto">
          <a:xfrm>
            <a:off x="551384" y="1076129"/>
            <a:ext cx="11158203" cy="84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err="1">
                <a:ln>
                  <a:noFill/>
                </a:ln>
                <a:solidFill>
                  <a:srgbClr val="373636"/>
                </a:solidFill>
                <a:effectLst/>
                <a:uLnTx/>
                <a:uFillTx/>
                <a:latin typeface="FlandersArtSans-Medium" panose="00000600000000000000" pitchFamily="2" charset="0"/>
                <a:ea typeface="+mn-ea"/>
                <a:cs typeface="Arial" panose="020B0604020202020204" pitchFamily="34" charset="0"/>
              </a:rPr>
              <a:t>Social</a:t>
            </a: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empowerment</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“Hoe vaak praat u (zowel in levende lijve als digitaal (vb. via </a:t>
            </a:r>
            <a:r>
              <a:rPr kumimoji="0" lang="nl-NL" altLang="nl-BE" sz="1600" b="0" i="0" u="none" strike="noStrike" kern="1200" cap="none" spc="0" normalizeH="0" baseline="0" noProof="0" err="1">
                <a:ln>
                  <a:noFill/>
                </a:ln>
                <a:solidFill>
                  <a:srgbClr val="373636"/>
                </a:solidFill>
                <a:effectLst/>
                <a:uLnTx/>
                <a:uFillTx/>
                <a:latin typeface="FlandersArtSans-Light" panose="00000400000000000000" pitchFamily="2" charset="0"/>
                <a:ea typeface="+mn-ea"/>
                <a:cs typeface="Arial" panose="020B0604020202020204" pitchFamily="34" charset="0"/>
              </a:rPr>
              <a:t>social</a:t>
            </a: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media, of een specifieke app)) met toeristen in “STAD”?”</a:t>
            </a:r>
          </a:p>
        </p:txBody>
      </p:sp>
      <p:sp>
        <p:nvSpPr>
          <p:cNvPr id="3" name="Content Placeholder 2">
            <a:extLst>
              <a:ext uri="{FF2B5EF4-FFF2-40B4-BE49-F238E27FC236}">
                <a16:creationId xmlns:a16="http://schemas.microsoft.com/office/drawing/2014/main" id="{03C625CB-B92D-4BEF-83A3-85BF7CFB275A}"/>
              </a:ext>
            </a:extLst>
          </p:cNvPr>
          <p:cNvSpPr>
            <a:spLocks noGrp="1"/>
          </p:cNvSpPr>
          <p:nvPr>
            <p:ph idx="1"/>
          </p:nvPr>
        </p:nvSpPr>
        <p:spPr>
          <a:xfrm>
            <a:off x="644085" y="1945804"/>
            <a:ext cx="10972800" cy="4525963"/>
          </a:xfrm>
        </p:spPr>
        <p:txBody>
          <a:bodyPr/>
          <a:lstStyle/>
          <a:p>
            <a:pPr marL="0" indent="0">
              <a:buNone/>
            </a:pPr>
            <a:r>
              <a:rPr lang="nl-BE"/>
              <a:t> </a:t>
            </a:r>
            <a:endParaRPr lang="en-BE"/>
          </a:p>
        </p:txBody>
      </p:sp>
      <p:graphicFrame>
        <p:nvGraphicFramePr>
          <p:cNvPr id="22" name="Tijdelijke aanduiding voor inhoud 3">
            <a:extLst>
              <a:ext uri="{FF2B5EF4-FFF2-40B4-BE49-F238E27FC236}">
                <a16:creationId xmlns:a16="http://schemas.microsoft.com/office/drawing/2014/main" id="{29AC7C88-E164-4AF3-AD6A-0C65B741D009}"/>
              </a:ext>
            </a:extLst>
          </p:cNvPr>
          <p:cNvGraphicFramePr>
            <a:graphicFrameLocks/>
          </p:cNvGraphicFramePr>
          <p:nvPr>
            <p:extLst>
              <p:ext uri="{D42A27DB-BD31-4B8C-83A1-F6EECF244321}">
                <p14:modId xmlns:p14="http://schemas.microsoft.com/office/powerpoint/2010/main" val="1465859713"/>
              </p:ext>
            </p:extLst>
          </p:nvPr>
        </p:nvGraphicFramePr>
        <p:xfrm>
          <a:off x="1271464" y="2492896"/>
          <a:ext cx="964907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hthoek 8">
            <a:extLst>
              <a:ext uri="{FF2B5EF4-FFF2-40B4-BE49-F238E27FC236}">
                <a16:creationId xmlns:a16="http://schemas.microsoft.com/office/drawing/2014/main" id="{D03B92AB-E415-4CA4-BD35-6171D13121CE}"/>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DACDB977-E088-6B89-9CE4-33CD75B79C0F}"/>
              </a:ext>
            </a:extLst>
          </p:cNvPr>
          <p:cNvGrpSpPr/>
          <p:nvPr/>
        </p:nvGrpSpPr>
        <p:grpSpPr>
          <a:xfrm>
            <a:off x="10848528" y="5518838"/>
            <a:ext cx="632170" cy="276999"/>
            <a:chOff x="9264352" y="5661248"/>
            <a:chExt cx="632170" cy="276999"/>
          </a:xfrm>
        </p:grpSpPr>
        <p:sp>
          <p:nvSpPr>
            <p:cNvPr id="5" name="Rechthoek 4">
              <a:extLst>
                <a:ext uri="{FF2B5EF4-FFF2-40B4-BE49-F238E27FC236}">
                  <a16:creationId xmlns:a16="http://schemas.microsoft.com/office/drawing/2014/main" id="{100CF359-EDCA-5CAD-0E07-3ABCD253DE47}"/>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BAA96236-0866-23D3-DBB9-AA0456A77975}"/>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192379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73A230A4-2BD7-43D5-8F5E-3B4D43FDA838}"/>
              </a:ext>
            </a:extLst>
          </p:cNvPr>
          <p:cNvSpPr txBox="1">
            <a:spLocks/>
          </p:cNvSpPr>
          <p:nvPr/>
        </p:nvSpPr>
        <p:spPr bwMode="auto">
          <a:xfrm>
            <a:off x="557459" y="1124744"/>
            <a:ext cx="8659688"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err="1">
                <a:ln>
                  <a:noFill/>
                </a:ln>
                <a:solidFill>
                  <a:srgbClr val="373636"/>
                </a:solidFill>
                <a:effectLst/>
                <a:uLnTx/>
                <a:uFillTx/>
                <a:latin typeface="FlandersArtSans-Medium" panose="00000600000000000000" pitchFamily="2" charset="0"/>
                <a:ea typeface="+mn-ea"/>
                <a:cs typeface="Arial" panose="020B0604020202020204" pitchFamily="34" charset="0"/>
              </a:rPr>
              <a:t>Social</a:t>
            </a: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empowerment</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Ik kom graag in contact met bezoekers aan </a:t>
            </a: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“STAD”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2021: “Hoe graag wilt u in contact komen met de bezoekers van “STAD”? </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endPar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B9AC8AD0-727C-429B-9250-72C952224A05}"/>
              </a:ext>
            </a:extLst>
          </p:cNvPr>
          <p:cNvSpPr>
            <a:spLocks noGrp="1"/>
          </p:cNvSpPr>
          <p:nvPr>
            <p:ph idx="1"/>
          </p:nvPr>
        </p:nvSpPr>
        <p:spPr>
          <a:xfrm>
            <a:off x="596370" y="2147031"/>
            <a:ext cx="10972800" cy="4525963"/>
          </a:xfrm>
        </p:spPr>
        <p:txBody>
          <a:bodyPr/>
          <a:lstStyle/>
          <a:p>
            <a:pPr marL="0" indent="0">
              <a:buNone/>
            </a:pPr>
            <a:r>
              <a:rPr lang="nl-BE" dirty="0"/>
              <a:t> </a:t>
            </a:r>
            <a:endParaRPr lang="en-BE" dirty="0"/>
          </a:p>
        </p:txBody>
      </p:sp>
      <p:graphicFrame>
        <p:nvGraphicFramePr>
          <p:cNvPr id="22" name="Tijdelijke aanduiding voor inhoud 3">
            <a:extLst>
              <a:ext uri="{FF2B5EF4-FFF2-40B4-BE49-F238E27FC236}">
                <a16:creationId xmlns:a16="http://schemas.microsoft.com/office/drawing/2014/main" id="{3F8DBD05-E487-4037-9CCF-882AD6933A05}"/>
              </a:ext>
            </a:extLst>
          </p:cNvPr>
          <p:cNvGraphicFramePr>
            <a:graphicFrameLocks/>
          </p:cNvGraphicFramePr>
          <p:nvPr/>
        </p:nvGraphicFramePr>
        <p:xfrm>
          <a:off x="1271464" y="2492896"/>
          <a:ext cx="964907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hthoek 8">
            <a:extLst>
              <a:ext uri="{FF2B5EF4-FFF2-40B4-BE49-F238E27FC236}">
                <a16:creationId xmlns:a16="http://schemas.microsoft.com/office/drawing/2014/main" id="{7BFF3E54-8467-4875-A816-07C0210CCE39}"/>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6" name="Rechthoek 5">
            <a:extLst>
              <a:ext uri="{FF2B5EF4-FFF2-40B4-BE49-F238E27FC236}">
                <a16:creationId xmlns:a16="http://schemas.microsoft.com/office/drawing/2014/main" id="{539BCDEB-8324-DE74-FD0E-0507C226083D}"/>
              </a:ext>
            </a:extLst>
          </p:cNvPr>
          <p:cNvSpPr/>
          <p:nvPr/>
        </p:nvSpPr>
        <p:spPr>
          <a:xfrm>
            <a:off x="717104" y="6308354"/>
            <a:ext cx="7056784" cy="286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FlandersArtSans-Regular"/>
                <a:ea typeface="+mn-ea"/>
                <a:cs typeface="+mn-cs"/>
              </a:rPr>
              <a:t>Andere verwoording van vraagstelling &amp; antwoordopties waardoor vergelijking niet mogelijk is</a:t>
            </a:r>
          </a:p>
        </p:txBody>
      </p:sp>
    </p:spTree>
    <p:extLst>
      <p:ext uri="{BB962C8B-B14F-4D97-AF65-F5344CB8AC3E}">
        <p14:creationId xmlns:p14="http://schemas.microsoft.com/office/powerpoint/2010/main" val="1318451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1" name="Tijdelijke aanduiding voor inhoud 2">
            <a:extLst>
              <a:ext uri="{FF2B5EF4-FFF2-40B4-BE49-F238E27FC236}">
                <a16:creationId xmlns:a16="http://schemas.microsoft.com/office/drawing/2014/main" id="{73A230A4-2BD7-43D5-8F5E-3B4D43FDA838}"/>
              </a:ext>
            </a:extLst>
          </p:cNvPr>
          <p:cNvSpPr txBox="1">
            <a:spLocks/>
          </p:cNvSpPr>
          <p:nvPr/>
        </p:nvSpPr>
        <p:spPr bwMode="auto">
          <a:xfrm>
            <a:off x="557458" y="1052736"/>
            <a:ext cx="11371189"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err="1">
                <a:ln>
                  <a:noFill/>
                </a:ln>
                <a:solidFill>
                  <a:srgbClr val="373636"/>
                </a:solidFill>
                <a:effectLst/>
                <a:uLnTx/>
                <a:uFillTx/>
                <a:latin typeface="FlandersArtSans-Medium" panose="00000600000000000000" pitchFamily="2" charset="0"/>
                <a:ea typeface="+mn-ea"/>
                <a:cs typeface="Arial" panose="020B0604020202020204" pitchFamily="34" charset="0"/>
              </a:rPr>
              <a:t>Social</a:t>
            </a: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empowerment</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Hoe wil je in interactie komen met de bezoekers van “STAD”?</a:t>
            </a:r>
            <a:endPar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2021: “Hoe wilt u in contact komen met de bezoekers van “STAD”?”  </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5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Indien akkoord of neutraal op ‘</a:t>
            </a:r>
            <a:r>
              <a:rPr kumimoji="0" lang="nl-BE" altLang="nl-BE" sz="15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graag in contact met bezoekers’ </a:t>
            </a:r>
            <a:endParaRPr kumimoji="0" lang="nl-NL" altLang="nl-BE" sz="15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endPar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p:txBody>
      </p:sp>
      <p:graphicFrame>
        <p:nvGraphicFramePr>
          <p:cNvPr id="10" name="Tijdelijke aanduiding voor inhoud 3">
            <a:extLst>
              <a:ext uri="{FF2B5EF4-FFF2-40B4-BE49-F238E27FC236}">
                <a16:creationId xmlns:a16="http://schemas.microsoft.com/office/drawing/2014/main" id="{B75E70A3-9E8C-4DBB-B19D-02404C06B3C0}"/>
              </a:ext>
            </a:extLst>
          </p:cNvPr>
          <p:cNvGraphicFramePr>
            <a:graphicFrameLocks noGrp="1"/>
          </p:cNvGraphicFramePr>
          <p:nvPr>
            <p:ph idx="1"/>
          </p:nvPr>
        </p:nvGraphicFramePr>
        <p:xfrm>
          <a:off x="1127448" y="2276871"/>
          <a:ext cx="9937104" cy="360040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A66C547B-784F-49F4-AD25-D724407CD41C}"/>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Tree>
    <p:extLst>
      <p:ext uri="{BB962C8B-B14F-4D97-AF65-F5344CB8AC3E}">
        <p14:creationId xmlns:p14="http://schemas.microsoft.com/office/powerpoint/2010/main" val="247426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C63E1FA4-4111-4F60-80A8-CECAD4F9C62D}"/>
              </a:ext>
            </a:extLst>
          </p:cNvPr>
          <p:cNvSpPr txBox="1">
            <a:spLocks/>
          </p:cNvSpPr>
          <p:nvPr/>
        </p:nvSpPr>
        <p:spPr bwMode="auto">
          <a:xfrm>
            <a:off x="564940" y="1241926"/>
            <a:ext cx="8659688"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err="1">
                <a:ln>
                  <a:noFill/>
                </a:ln>
                <a:solidFill>
                  <a:srgbClr val="373636"/>
                </a:solidFill>
                <a:effectLst/>
                <a:uLnTx/>
                <a:uFillTx/>
                <a:latin typeface="FlandersArtSans-Medium" panose="00000600000000000000" pitchFamily="2" charset="0"/>
                <a:ea typeface="+mn-ea"/>
                <a:cs typeface="Arial" panose="020B0604020202020204" pitchFamily="34" charset="0"/>
              </a:rPr>
              <a:t>Social</a:t>
            </a: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 empowerment</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“Toerisme in … </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bevordert het begrip voor andere mensen (minder vooroordelen/stereotypes)</a:t>
            </a: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p>
        </p:txBody>
      </p:sp>
      <p:graphicFrame>
        <p:nvGraphicFramePr>
          <p:cNvPr id="10" name="Tijdelijke aanduiding voor inhoud 3">
            <a:extLst>
              <a:ext uri="{FF2B5EF4-FFF2-40B4-BE49-F238E27FC236}">
                <a16:creationId xmlns:a16="http://schemas.microsoft.com/office/drawing/2014/main" id="{423252ED-42F2-4490-B64B-60DFE37D9598}"/>
              </a:ext>
            </a:extLst>
          </p:cNvPr>
          <p:cNvGraphicFramePr>
            <a:graphicFrameLocks/>
          </p:cNvGraphicFramePr>
          <p:nvPr/>
        </p:nvGraphicFramePr>
        <p:xfrm>
          <a:off x="1343472" y="2348880"/>
          <a:ext cx="9577064"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51B965D0-AF17-45DF-9915-B0CE5E0E4F88}"/>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92E8C96F-BC0B-B072-0B8E-6AD9A78A1FB0}"/>
              </a:ext>
            </a:extLst>
          </p:cNvPr>
          <p:cNvGrpSpPr/>
          <p:nvPr/>
        </p:nvGrpSpPr>
        <p:grpSpPr>
          <a:xfrm>
            <a:off x="10848528" y="5571992"/>
            <a:ext cx="632170" cy="276999"/>
            <a:chOff x="9264352" y="5661248"/>
            <a:chExt cx="632170" cy="276999"/>
          </a:xfrm>
        </p:grpSpPr>
        <p:sp>
          <p:nvSpPr>
            <p:cNvPr id="4" name="Rechthoek 3">
              <a:extLst>
                <a:ext uri="{FF2B5EF4-FFF2-40B4-BE49-F238E27FC236}">
                  <a16:creationId xmlns:a16="http://schemas.microsoft.com/office/drawing/2014/main" id="{6BDE3E4A-5724-DC3C-CA65-97F3203715BF}"/>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EC416C5A-DEBA-3948-B632-451B4B797C7C}"/>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2848087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5F93A03-BB0E-4030-B8F1-5C0C5A4FD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840160"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Drivers van steun aan toerisme</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Fierheid (</a:t>
            </a:r>
            <a:r>
              <a:rPr kumimoji="0" lang="nl-BE" altLang="nl-BE" sz="1400" b="0" i="0" u="none" strike="noStrike" kern="1200" cap="none" spc="0" normalizeH="0" baseline="0" noProof="0" err="1">
                <a:ln>
                  <a:noFill/>
                </a:ln>
                <a:solidFill>
                  <a:prstClr val="black"/>
                </a:solidFill>
                <a:effectLst/>
                <a:uLnTx/>
                <a:uFillTx/>
                <a:latin typeface="FlandersArtSans-Regular" panose="00000500000000000000" pitchFamily="2" charset="0"/>
                <a:ea typeface="+mn-ea"/>
                <a:cs typeface="Arial" charset="0"/>
              </a:rPr>
              <a:t>Psychological</a:t>
            </a: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 empowerment)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Economisch voordeel (</a:t>
            </a:r>
            <a:r>
              <a:rPr kumimoji="0" lang="nl-BE" altLang="nl-BE" sz="1400" b="0" i="0" u="none" strike="noStrike" kern="1200" cap="none" spc="0" normalizeH="0" baseline="0" noProof="0" err="1">
                <a:ln>
                  <a:noFill/>
                </a:ln>
                <a:solidFill>
                  <a:prstClr val="black"/>
                </a:solidFill>
                <a:effectLst/>
                <a:uLnTx/>
                <a:uFillTx/>
                <a:latin typeface="FlandersArtSans-Regular" panose="00000500000000000000" pitchFamily="2" charset="0"/>
                <a:ea typeface="+mn-ea"/>
                <a:cs typeface="Arial" charset="0"/>
              </a:rPr>
              <a:t>Economical</a:t>
            </a: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 empowerment)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Sociaal empowerment</a:t>
            </a:r>
          </a:p>
          <a:p>
            <a:pPr marL="722313" marR="0" lvl="3" indent="-180975" algn="l" defTabSz="914400" rtl="0" eaLnBrk="1" fontAlgn="base" latinLnBrk="0" hangingPunct="1">
              <a:lnSpc>
                <a:spcPct val="100000"/>
              </a:lnSpc>
              <a:spcBef>
                <a:spcPct val="0"/>
              </a:spcBef>
              <a:spcAft>
                <a:spcPts val="60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a:ea typeface="+mn-ea"/>
                <a:cs typeface="Arial" charset="0"/>
              </a:rPr>
              <a:t>Betrokkenheid (</a:t>
            </a:r>
            <a:r>
              <a:rPr kumimoji="0" lang="nl-BE" altLang="nl-BE" sz="1400" b="0" i="0" u="none" strike="noStrike" kern="1200" cap="none" spc="0" normalizeH="0" baseline="0" noProof="0" err="1">
                <a:ln>
                  <a:noFill/>
                </a:ln>
                <a:solidFill>
                  <a:srgbClr val="8064A2"/>
                </a:solidFill>
                <a:effectLst/>
                <a:uLnTx/>
                <a:uFillTx/>
                <a:latin typeface="FlandersArtSans-Medium"/>
                <a:ea typeface="+mn-ea"/>
                <a:cs typeface="Arial" charset="0"/>
              </a:rPr>
              <a:t>Political</a:t>
            </a:r>
            <a:r>
              <a:rPr kumimoji="0" lang="nl-BE" altLang="nl-BE" sz="1400" b="0" i="0" u="none" strike="noStrike" kern="1200" cap="none" spc="0" normalizeH="0" baseline="0" noProof="0">
                <a:ln>
                  <a:noFill/>
                </a:ln>
                <a:solidFill>
                  <a:srgbClr val="8064A2"/>
                </a:solidFill>
                <a:effectLst/>
                <a:uLnTx/>
                <a:uFillTx/>
                <a:latin typeface="FlandersArtSans-Medium"/>
                <a:ea typeface="+mn-ea"/>
                <a:cs typeface="Arial" charset="0"/>
              </a:rPr>
              <a:t> empowerment)</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Toekomst?</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128719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F1C1FC23-16F7-4695-8444-8CC7F8B2C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 y="2933700"/>
            <a:ext cx="12187267" cy="3924300"/>
          </a:xfrm>
          <a:prstGeom prst="rect">
            <a:avLst/>
          </a:prstGeom>
        </p:spPr>
      </p:pic>
      <p:sp>
        <p:nvSpPr>
          <p:cNvPr id="7" name="Rechthoek 6">
            <a:extLst>
              <a:ext uri="{FF2B5EF4-FFF2-40B4-BE49-F238E27FC236}">
                <a16:creationId xmlns:a16="http://schemas.microsoft.com/office/drawing/2014/main" id="{A49E2087-6D94-4A2C-8318-7155B0A45741}"/>
              </a:ext>
            </a:extLst>
          </p:cNvPr>
          <p:cNvSpPr/>
          <p:nvPr/>
        </p:nvSpPr>
        <p:spPr>
          <a:xfrm>
            <a:off x="9264352" y="1772816"/>
            <a:ext cx="1944000" cy="41044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Rechthoek 5">
            <a:extLst>
              <a:ext uri="{FF2B5EF4-FFF2-40B4-BE49-F238E27FC236}">
                <a16:creationId xmlns:a16="http://schemas.microsoft.com/office/drawing/2014/main" id="{02085932-32A6-4BCE-83DF-8A35C910834C}"/>
              </a:ext>
            </a:extLst>
          </p:cNvPr>
          <p:cNvSpPr/>
          <p:nvPr/>
        </p:nvSpPr>
        <p:spPr>
          <a:xfrm>
            <a:off x="5801721" y="1772816"/>
            <a:ext cx="3049183" cy="35643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9" name="Rechthoekige driehoek 98">
            <a:extLst>
              <a:ext uri="{FF2B5EF4-FFF2-40B4-BE49-F238E27FC236}">
                <a16:creationId xmlns:a16="http://schemas.microsoft.com/office/drawing/2014/main" id="{7A09F784-81BC-42B5-9AEA-43FFEF76ED8E}"/>
              </a:ext>
            </a:extLst>
          </p:cNvPr>
          <p:cNvSpPr/>
          <p:nvPr/>
        </p:nvSpPr>
        <p:spPr>
          <a:xfrm flipH="1" flipV="1">
            <a:off x="9264352" y="1772816"/>
            <a:ext cx="19440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00" name="Rechthoekige driehoek 99">
            <a:extLst>
              <a:ext uri="{FF2B5EF4-FFF2-40B4-BE49-F238E27FC236}">
                <a16:creationId xmlns:a16="http://schemas.microsoft.com/office/drawing/2014/main" id="{4AC8D370-3FCF-4673-8871-C7344A02932F}"/>
              </a:ext>
            </a:extLst>
          </p:cNvPr>
          <p:cNvSpPr/>
          <p:nvPr/>
        </p:nvSpPr>
        <p:spPr>
          <a:xfrm flipV="1">
            <a:off x="5801721" y="1772816"/>
            <a:ext cx="30492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Rechthoek 4">
            <a:extLst>
              <a:ext uri="{FF2B5EF4-FFF2-40B4-BE49-F238E27FC236}">
                <a16:creationId xmlns:a16="http://schemas.microsoft.com/office/drawing/2014/main" id="{6589CA86-EB76-4D0D-96EE-47EA82E9BF30}"/>
              </a:ext>
            </a:extLst>
          </p:cNvPr>
          <p:cNvSpPr/>
          <p:nvPr/>
        </p:nvSpPr>
        <p:spPr>
          <a:xfrm>
            <a:off x="2823504" y="1772816"/>
            <a:ext cx="2564823" cy="35643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Rechthoek 3">
            <a:extLst>
              <a:ext uri="{FF2B5EF4-FFF2-40B4-BE49-F238E27FC236}">
                <a16:creationId xmlns:a16="http://schemas.microsoft.com/office/drawing/2014/main" id="{3A73454C-9FB9-4FFA-B564-0ECF6EA61921}"/>
              </a:ext>
            </a:extLst>
          </p:cNvPr>
          <p:cNvSpPr/>
          <p:nvPr/>
        </p:nvSpPr>
        <p:spPr>
          <a:xfrm>
            <a:off x="1127448" y="1772816"/>
            <a:ext cx="1282554" cy="25922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7" name="Rechthoekige driehoek 96">
            <a:extLst>
              <a:ext uri="{FF2B5EF4-FFF2-40B4-BE49-F238E27FC236}">
                <a16:creationId xmlns:a16="http://schemas.microsoft.com/office/drawing/2014/main" id="{1290FC28-797C-4DC5-8043-FCB924FD29F1}"/>
              </a:ext>
            </a:extLst>
          </p:cNvPr>
          <p:cNvSpPr/>
          <p:nvPr/>
        </p:nvSpPr>
        <p:spPr>
          <a:xfrm flipH="1" flipV="1">
            <a:off x="2821473" y="1772816"/>
            <a:ext cx="25668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8" name="Rechthoekige driehoek 97">
            <a:extLst>
              <a:ext uri="{FF2B5EF4-FFF2-40B4-BE49-F238E27FC236}">
                <a16:creationId xmlns:a16="http://schemas.microsoft.com/office/drawing/2014/main" id="{2D13FF91-9003-4479-BE40-2C6C034059EC}"/>
              </a:ext>
            </a:extLst>
          </p:cNvPr>
          <p:cNvSpPr/>
          <p:nvPr/>
        </p:nvSpPr>
        <p:spPr>
          <a:xfrm flipV="1">
            <a:off x="1127448" y="1772816"/>
            <a:ext cx="12816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Rechthoek 13">
            <a:extLst>
              <a:ext uri="{FF2B5EF4-FFF2-40B4-BE49-F238E27FC236}">
                <a16:creationId xmlns:a16="http://schemas.microsoft.com/office/drawing/2014/main" id="{6EEF5956-1E8C-4C61-9FDC-0B63A8B6F23C}"/>
              </a:ext>
            </a:extLst>
          </p:cNvPr>
          <p:cNvSpPr/>
          <p:nvPr/>
        </p:nvSpPr>
        <p:spPr>
          <a:xfrm>
            <a:off x="1127448" y="2852936"/>
            <a:ext cx="1296144" cy="246221"/>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STEUNEN</a:t>
            </a:r>
            <a:endPar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sp>
        <p:nvSpPr>
          <p:cNvPr id="15" name="Rechthoek 14">
            <a:extLst>
              <a:ext uri="{FF2B5EF4-FFF2-40B4-BE49-F238E27FC236}">
                <a16:creationId xmlns:a16="http://schemas.microsoft.com/office/drawing/2014/main" id="{BCD5B5B6-C930-4E9F-A5D2-85B317E7264B}"/>
              </a:ext>
            </a:extLst>
          </p:cNvPr>
          <p:cNvSpPr/>
          <p:nvPr/>
        </p:nvSpPr>
        <p:spPr>
          <a:xfrm>
            <a:off x="2855640" y="2852936"/>
            <a:ext cx="2520280" cy="246221"/>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impact</a:t>
            </a:r>
            <a:endPar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sp>
        <p:nvSpPr>
          <p:cNvPr id="16" name="Rechthoek 15">
            <a:extLst>
              <a:ext uri="{FF2B5EF4-FFF2-40B4-BE49-F238E27FC236}">
                <a16:creationId xmlns:a16="http://schemas.microsoft.com/office/drawing/2014/main" id="{819A2FDD-DA3C-45F7-8D9B-A2FFA0A5B460}"/>
              </a:ext>
            </a:extLst>
          </p:cNvPr>
          <p:cNvSpPr/>
          <p:nvPr/>
        </p:nvSpPr>
        <p:spPr>
          <a:xfrm>
            <a:off x="5807968" y="2852936"/>
            <a:ext cx="3024336" cy="246221"/>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drivers</a:t>
            </a:r>
            <a:endPar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sp>
        <p:nvSpPr>
          <p:cNvPr id="17" name="Rechthoek 16">
            <a:extLst>
              <a:ext uri="{FF2B5EF4-FFF2-40B4-BE49-F238E27FC236}">
                <a16:creationId xmlns:a16="http://schemas.microsoft.com/office/drawing/2014/main" id="{089231DC-A52A-448C-B66E-62A9B1A6B916}"/>
              </a:ext>
            </a:extLst>
          </p:cNvPr>
          <p:cNvSpPr/>
          <p:nvPr/>
        </p:nvSpPr>
        <p:spPr>
          <a:xfrm>
            <a:off x="9264352" y="2852936"/>
            <a:ext cx="1944000" cy="246221"/>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toekomst</a:t>
            </a:r>
            <a:endPar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graphicFrame>
        <p:nvGraphicFramePr>
          <p:cNvPr id="27" name="Tabel 26">
            <a:extLst>
              <a:ext uri="{FF2B5EF4-FFF2-40B4-BE49-F238E27FC236}">
                <a16:creationId xmlns:a16="http://schemas.microsoft.com/office/drawing/2014/main" id="{E09E2152-8114-4C30-A600-5E4505E5D883}"/>
              </a:ext>
            </a:extLst>
          </p:cNvPr>
          <p:cNvGraphicFramePr>
            <a:graphicFrameLocks noGrp="1"/>
          </p:cNvGraphicFramePr>
          <p:nvPr/>
        </p:nvGraphicFramePr>
        <p:xfrm>
          <a:off x="1537728" y="3284984"/>
          <a:ext cx="333038" cy="648072"/>
        </p:xfrm>
        <a:graphic>
          <a:graphicData uri="http://schemas.openxmlformats.org/drawingml/2006/table">
            <a:tbl>
              <a:tblPr firstRow="1" bandRow="1">
                <a:tableStyleId>{5C22544A-7EE6-4342-B048-85BDC9FD1C3A}</a:tableStyleId>
              </a:tblPr>
              <a:tblGrid>
                <a:gridCol w="333038">
                  <a:extLst>
                    <a:ext uri="{9D8B030D-6E8A-4147-A177-3AD203B41FA5}">
                      <a16:colId xmlns:a16="http://schemas.microsoft.com/office/drawing/2014/main" val="1019522072"/>
                    </a:ext>
                  </a:extLst>
                </a:gridCol>
              </a:tblGrid>
              <a:tr h="3240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3,6</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3240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sp>
        <p:nvSpPr>
          <p:cNvPr id="28" name="Rechthoek 27">
            <a:extLst>
              <a:ext uri="{FF2B5EF4-FFF2-40B4-BE49-F238E27FC236}">
                <a16:creationId xmlns:a16="http://schemas.microsoft.com/office/drawing/2014/main" id="{8F339E03-FDE5-4275-85C2-3661C57D9158}"/>
              </a:ext>
            </a:extLst>
          </p:cNvPr>
          <p:cNvSpPr/>
          <p:nvPr/>
        </p:nvSpPr>
        <p:spPr>
          <a:xfrm>
            <a:off x="2999656" y="3356992"/>
            <a:ext cx="1256326" cy="369332"/>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positieve </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impact</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31" name="Rechthoek 30">
            <a:extLst>
              <a:ext uri="{FF2B5EF4-FFF2-40B4-BE49-F238E27FC236}">
                <a16:creationId xmlns:a16="http://schemas.microsoft.com/office/drawing/2014/main" id="{DCAB892A-4F2C-4416-B01B-EA35D9E91081}"/>
              </a:ext>
            </a:extLst>
          </p:cNvPr>
          <p:cNvSpPr/>
          <p:nvPr/>
        </p:nvSpPr>
        <p:spPr>
          <a:xfrm>
            <a:off x="2855640" y="4439752"/>
            <a:ext cx="2566800"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Leefbaarheid (*)</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32" name="Rechthoek 31">
            <a:extLst>
              <a:ext uri="{FF2B5EF4-FFF2-40B4-BE49-F238E27FC236}">
                <a16:creationId xmlns:a16="http://schemas.microsoft.com/office/drawing/2014/main" id="{ACBCE0C5-AA1A-4756-BDA3-7E48A7C50430}"/>
              </a:ext>
            </a:extLst>
          </p:cNvPr>
          <p:cNvSpPr/>
          <p:nvPr/>
        </p:nvSpPr>
        <p:spPr>
          <a:xfrm>
            <a:off x="3897985" y="3356992"/>
            <a:ext cx="1310474" cy="369332"/>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negatieve </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impact (*)</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graphicFrame>
        <p:nvGraphicFramePr>
          <p:cNvPr id="34" name="Tabel 33">
            <a:extLst>
              <a:ext uri="{FF2B5EF4-FFF2-40B4-BE49-F238E27FC236}">
                <a16:creationId xmlns:a16="http://schemas.microsoft.com/office/drawing/2014/main" id="{5A258B6E-33C2-49A1-8A25-60B2C72CA694}"/>
              </a:ext>
            </a:extLst>
          </p:cNvPr>
          <p:cNvGraphicFramePr>
            <a:graphicFrameLocks noGrp="1"/>
          </p:cNvGraphicFramePr>
          <p:nvPr/>
        </p:nvGraphicFramePr>
        <p:xfrm>
          <a:off x="3463894" y="3789040"/>
          <a:ext cx="271937" cy="578704"/>
        </p:xfrm>
        <a:graphic>
          <a:graphicData uri="http://schemas.openxmlformats.org/drawingml/2006/table">
            <a:tbl>
              <a:tblPr firstRow="1" bandRow="1">
                <a:tableStyleId>{5C22544A-7EE6-4342-B048-85BDC9FD1C3A}</a:tableStyleId>
              </a:tblPr>
              <a:tblGrid>
                <a:gridCol w="271937">
                  <a:extLst>
                    <a:ext uri="{9D8B030D-6E8A-4147-A177-3AD203B41FA5}">
                      <a16:colId xmlns:a16="http://schemas.microsoft.com/office/drawing/2014/main" val="1019522072"/>
                    </a:ext>
                  </a:extLst>
                </a:gridCol>
              </a:tblGrid>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3,4</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36" name="Tabel 35">
            <a:extLst>
              <a:ext uri="{FF2B5EF4-FFF2-40B4-BE49-F238E27FC236}">
                <a16:creationId xmlns:a16="http://schemas.microsoft.com/office/drawing/2014/main" id="{AEA92B22-F35F-4205-B95A-17A17AC93129}"/>
              </a:ext>
            </a:extLst>
          </p:cNvPr>
          <p:cNvGraphicFramePr>
            <a:graphicFrameLocks noGrp="1"/>
          </p:cNvGraphicFramePr>
          <p:nvPr/>
        </p:nvGraphicFramePr>
        <p:xfrm>
          <a:off x="3990559" y="4655776"/>
          <a:ext cx="296962" cy="611650"/>
        </p:xfrm>
        <a:graphic>
          <a:graphicData uri="http://schemas.openxmlformats.org/drawingml/2006/table">
            <a:tbl>
              <a:tblPr firstRow="1" bandRow="1">
                <a:tableStyleId>{5C22544A-7EE6-4342-B048-85BDC9FD1C3A}</a:tableStyleId>
              </a:tblPr>
              <a:tblGrid>
                <a:gridCol w="296962">
                  <a:extLst>
                    <a:ext uri="{9D8B030D-6E8A-4147-A177-3AD203B41FA5}">
                      <a16:colId xmlns:a16="http://schemas.microsoft.com/office/drawing/2014/main" val="1019522072"/>
                    </a:ext>
                  </a:extLst>
                </a:gridCol>
              </a:tblGrid>
              <a:tr h="305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2,9</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305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38" name="Tabel 37">
            <a:extLst>
              <a:ext uri="{FF2B5EF4-FFF2-40B4-BE49-F238E27FC236}">
                <a16:creationId xmlns:a16="http://schemas.microsoft.com/office/drawing/2014/main" id="{16C9DF48-92D5-48EF-9927-5A7C39ADC7EC}"/>
              </a:ext>
            </a:extLst>
          </p:cNvPr>
          <p:cNvGraphicFramePr>
            <a:graphicFrameLocks noGrp="1"/>
          </p:cNvGraphicFramePr>
          <p:nvPr/>
        </p:nvGraphicFramePr>
        <p:xfrm>
          <a:off x="4429182" y="3789040"/>
          <a:ext cx="282638" cy="578704"/>
        </p:xfrm>
        <a:graphic>
          <a:graphicData uri="http://schemas.openxmlformats.org/drawingml/2006/table">
            <a:tbl>
              <a:tblPr firstRow="1" bandRow="1">
                <a:tableStyleId>{5C22544A-7EE6-4342-B048-85BDC9FD1C3A}</a:tableStyleId>
              </a:tblPr>
              <a:tblGrid>
                <a:gridCol w="282638">
                  <a:extLst>
                    <a:ext uri="{9D8B030D-6E8A-4147-A177-3AD203B41FA5}">
                      <a16:colId xmlns:a16="http://schemas.microsoft.com/office/drawing/2014/main" val="1019522072"/>
                    </a:ext>
                  </a:extLst>
                </a:gridCol>
              </a:tblGrid>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3,3</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sp>
        <p:nvSpPr>
          <p:cNvPr id="40" name="Rechthoek 39">
            <a:extLst>
              <a:ext uri="{FF2B5EF4-FFF2-40B4-BE49-F238E27FC236}">
                <a16:creationId xmlns:a16="http://schemas.microsoft.com/office/drawing/2014/main" id="{7118B86B-F705-4F98-A32F-DCE6BD66268C}"/>
              </a:ext>
            </a:extLst>
          </p:cNvPr>
          <p:cNvSpPr/>
          <p:nvPr/>
        </p:nvSpPr>
        <p:spPr>
          <a:xfrm>
            <a:off x="9264460" y="3429000"/>
            <a:ext cx="1944000" cy="369332"/>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eigen </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gedrag</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41" name="Rechthoek 40">
            <a:extLst>
              <a:ext uri="{FF2B5EF4-FFF2-40B4-BE49-F238E27FC236}">
                <a16:creationId xmlns:a16="http://schemas.microsoft.com/office/drawing/2014/main" id="{C522332F-11BF-4117-9D3D-B876ECBEEF46}"/>
              </a:ext>
            </a:extLst>
          </p:cNvPr>
          <p:cNvSpPr/>
          <p:nvPr/>
        </p:nvSpPr>
        <p:spPr>
          <a:xfrm>
            <a:off x="9264460" y="4291423"/>
            <a:ext cx="1944000" cy="70788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err="1">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beleidS</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KEUZES</a:t>
            </a:r>
          </a:p>
          <a:p>
            <a:pPr marL="0" marR="0" lvl="0" indent="0" algn="ctr" defTabSz="450850" rtl="0" eaLnBrk="0" fontAlgn="base" latinLnBrk="0" hangingPunct="0">
              <a:lnSpc>
                <a:spcPct val="100000"/>
              </a:lnSpc>
              <a:spcBef>
                <a:spcPct val="0"/>
              </a:spcBef>
              <a:spcAft>
                <a:spcPts val="1200"/>
              </a:spcAft>
              <a:buClrTx/>
              <a:buSzTx/>
              <a:buFontTx/>
              <a:buNone/>
              <a:tabLst/>
              <a:defRPr/>
            </a:pP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42" name="Rechthoek 41">
            <a:extLst>
              <a:ext uri="{FF2B5EF4-FFF2-40B4-BE49-F238E27FC236}">
                <a16:creationId xmlns:a16="http://schemas.microsoft.com/office/drawing/2014/main" id="{33A05E36-393E-4536-97EC-B2BE86C64573}"/>
              </a:ext>
            </a:extLst>
          </p:cNvPr>
          <p:cNvSpPr/>
          <p:nvPr/>
        </p:nvSpPr>
        <p:spPr>
          <a:xfrm>
            <a:off x="9264352" y="5157192"/>
            <a:ext cx="1944216" cy="369332"/>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meer/minder </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toeristen</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50" name="Rechthoek 49">
            <a:extLst>
              <a:ext uri="{FF2B5EF4-FFF2-40B4-BE49-F238E27FC236}">
                <a16:creationId xmlns:a16="http://schemas.microsoft.com/office/drawing/2014/main" id="{CAE537F3-9EE6-4D28-8EB7-9A19E2666983}"/>
              </a:ext>
            </a:extLst>
          </p:cNvPr>
          <p:cNvSpPr/>
          <p:nvPr/>
        </p:nvSpPr>
        <p:spPr>
          <a:xfrm>
            <a:off x="5928539" y="3356992"/>
            <a:ext cx="1512168"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Fierheid</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51" name="Rechthoek 50">
            <a:extLst>
              <a:ext uri="{FF2B5EF4-FFF2-40B4-BE49-F238E27FC236}">
                <a16:creationId xmlns:a16="http://schemas.microsoft.com/office/drawing/2014/main" id="{34B19117-A0A8-4AA0-9D5E-AD45838E65BE}"/>
              </a:ext>
            </a:extLst>
          </p:cNvPr>
          <p:cNvSpPr/>
          <p:nvPr/>
        </p:nvSpPr>
        <p:spPr>
          <a:xfrm>
            <a:off x="7080667" y="3356992"/>
            <a:ext cx="1512168"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Inkomen TOERISME</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graphicFrame>
        <p:nvGraphicFramePr>
          <p:cNvPr id="52" name="Tabel 51">
            <a:extLst>
              <a:ext uri="{FF2B5EF4-FFF2-40B4-BE49-F238E27FC236}">
                <a16:creationId xmlns:a16="http://schemas.microsoft.com/office/drawing/2014/main" id="{F8CB077F-09CC-4FEB-B045-FD818D10658E}"/>
              </a:ext>
            </a:extLst>
          </p:cNvPr>
          <p:cNvGraphicFramePr>
            <a:graphicFrameLocks noGrp="1"/>
          </p:cNvGraphicFramePr>
          <p:nvPr/>
        </p:nvGraphicFramePr>
        <p:xfrm>
          <a:off x="6469680" y="3571500"/>
          <a:ext cx="268063" cy="577580"/>
        </p:xfrm>
        <a:graphic>
          <a:graphicData uri="http://schemas.openxmlformats.org/drawingml/2006/table">
            <a:tbl>
              <a:tblPr firstRow="1" bandRow="1">
                <a:tableStyleId>{5C22544A-7EE6-4342-B048-85BDC9FD1C3A}</a:tableStyleId>
              </a:tblPr>
              <a:tblGrid>
                <a:gridCol w="268063">
                  <a:extLst>
                    <a:ext uri="{9D8B030D-6E8A-4147-A177-3AD203B41FA5}">
                      <a16:colId xmlns:a16="http://schemas.microsoft.com/office/drawing/2014/main" val="1019522072"/>
                    </a:ext>
                  </a:extLst>
                </a:gridCol>
              </a:tblGrid>
              <a:tr h="2887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3,9</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87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54" name="Tabel 53">
            <a:extLst>
              <a:ext uri="{FF2B5EF4-FFF2-40B4-BE49-F238E27FC236}">
                <a16:creationId xmlns:a16="http://schemas.microsoft.com/office/drawing/2014/main" id="{FC1CBDBD-E8C7-4ED5-AD1A-7A0E32092EF5}"/>
              </a:ext>
            </a:extLst>
          </p:cNvPr>
          <p:cNvGraphicFramePr>
            <a:graphicFrameLocks noGrp="1"/>
          </p:cNvGraphicFramePr>
          <p:nvPr>
            <p:extLst>
              <p:ext uri="{D42A27DB-BD31-4B8C-83A1-F6EECF244321}">
                <p14:modId xmlns:p14="http://schemas.microsoft.com/office/powerpoint/2010/main" val="2825952740"/>
              </p:ext>
            </p:extLst>
          </p:nvPr>
        </p:nvGraphicFramePr>
        <p:xfrm>
          <a:off x="7558035" y="3744790"/>
          <a:ext cx="361983" cy="414292"/>
        </p:xfrm>
        <a:graphic>
          <a:graphicData uri="http://schemas.openxmlformats.org/drawingml/2006/table">
            <a:tbl>
              <a:tblPr firstRow="1" bandRow="1">
                <a:tableStyleId>{5C22544A-7EE6-4342-B048-85BDC9FD1C3A}</a:tableStyleId>
              </a:tblPr>
              <a:tblGrid>
                <a:gridCol w="361983">
                  <a:extLst>
                    <a:ext uri="{9D8B030D-6E8A-4147-A177-3AD203B41FA5}">
                      <a16:colId xmlns:a16="http://schemas.microsoft.com/office/drawing/2014/main" val="1019522072"/>
                    </a:ext>
                  </a:extLst>
                </a:gridCol>
              </a:tblGrid>
              <a:tr h="2071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dirty="0">
                          <a:solidFill>
                            <a:sysClr val="windowText" lastClr="000000"/>
                          </a:solidFill>
                          <a:latin typeface="FlandersArtSans-Light" panose="00000400000000000000" pitchFamily="2" charset="0"/>
                        </a:rPr>
                        <a:t>17%</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071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dirty="0">
                          <a:solidFill>
                            <a:sysClr val="windowText" lastClr="000000"/>
                          </a:solidFill>
                          <a:latin typeface="FlandersArtSans-Light" panose="00000400000000000000" pitchFamily="2" charset="0"/>
                        </a:rPr>
                        <a:t>ja</a:t>
                      </a: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sp>
        <p:nvSpPr>
          <p:cNvPr id="55" name="Rechthoek 54">
            <a:extLst>
              <a:ext uri="{FF2B5EF4-FFF2-40B4-BE49-F238E27FC236}">
                <a16:creationId xmlns:a16="http://schemas.microsoft.com/office/drawing/2014/main" id="{1653176A-C13D-4566-AC17-0CFAAFFA1DAF}"/>
              </a:ext>
            </a:extLst>
          </p:cNvPr>
          <p:cNvSpPr/>
          <p:nvPr/>
        </p:nvSpPr>
        <p:spPr>
          <a:xfrm>
            <a:off x="5879976" y="4221088"/>
            <a:ext cx="1512168"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sociaal</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56" name="Rechthoek 55">
            <a:extLst>
              <a:ext uri="{FF2B5EF4-FFF2-40B4-BE49-F238E27FC236}">
                <a16:creationId xmlns:a16="http://schemas.microsoft.com/office/drawing/2014/main" id="{BEAAB7EE-649D-4B7E-8FA6-D210C6EC0EA0}"/>
              </a:ext>
            </a:extLst>
          </p:cNvPr>
          <p:cNvSpPr/>
          <p:nvPr/>
        </p:nvSpPr>
        <p:spPr>
          <a:xfrm>
            <a:off x="7104112" y="4221088"/>
            <a:ext cx="1512168"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betrokkenheid</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graphicFrame>
        <p:nvGraphicFramePr>
          <p:cNvPr id="57" name="Tabel 56">
            <a:extLst>
              <a:ext uri="{FF2B5EF4-FFF2-40B4-BE49-F238E27FC236}">
                <a16:creationId xmlns:a16="http://schemas.microsoft.com/office/drawing/2014/main" id="{26C62CDC-9936-49A0-B530-C0650F494376}"/>
              </a:ext>
            </a:extLst>
          </p:cNvPr>
          <p:cNvGraphicFramePr>
            <a:graphicFrameLocks noGrp="1"/>
          </p:cNvGraphicFramePr>
          <p:nvPr/>
        </p:nvGraphicFramePr>
        <p:xfrm>
          <a:off x="6469139" y="4437112"/>
          <a:ext cx="268604" cy="576064"/>
        </p:xfrm>
        <a:graphic>
          <a:graphicData uri="http://schemas.openxmlformats.org/drawingml/2006/table">
            <a:tbl>
              <a:tblPr firstRow="1" bandRow="1">
                <a:tableStyleId>{5C22544A-7EE6-4342-B048-85BDC9FD1C3A}</a:tableStyleId>
              </a:tblPr>
              <a:tblGrid>
                <a:gridCol w="268604">
                  <a:extLst>
                    <a:ext uri="{9D8B030D-6E8A-4147-A177-3AD203B41FA5}">
                      <a16:colId xmlns:a16="http://schemas.microsoft.com/office/drawing/2014/main" val="1019522072"/>
                    </a:ext>
                  </a:extLst>
                </a:gridCol>
              </a:tblGrid>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3,4</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58" name="Tabel 57">
            <a:extLst>
              <a:ext uri="{FF2B5EF4-FFF2-40B4-BE49-F238E27FC236}">
                <a16:creationId xmlns:a16="http://schemas.microsoft.com/office/drawing/2014/main" id="{4268421D-AC50-44FF-81BE-755A240ABAD3}"/>
              </a:ext>
            </a:extLst>
          </p:cNvPr>
          <p:cNvGraphicFramePr>
            <a:graphicFrameLocks noGrp="1"/>
          </p:cNvGraphicFramePr>
          <p:nvPr/>
        </p:nvGraphicFramePr>
        <p:xfrm>
          <a:off x="7617896" y="4437112"/>
          <a:ext cx="280324" cy="576064"/>
        </p:xfrm>
        <a:graphic>
          <a:graphicData uri="http://schemas.openxmlformats.org/drawingml/2006/table">
            <a:tbl>
              <a:tblPr firstRow="1" bandRow="1">
                <a:tableStyleId>{5C22544A-7EE6-4342-B048-85BDC9FD1C3A}</a:tableStyleId>
              </a:tblPr>
              <a:tblGrid>
                <a:gridCol w="280324">
                  <a:extLst>
                    <a:ext uri="{9D8B030D-6E8A-4147-A177-3AD203B41FA5}">
                      <a16:colId xmlns:a16="http://schemas.microsoft.com/office/drawing/2014/main" val="1019522072"/>
                    </a:ext>
                  </a:extLst>
                </a:gridCol>
              </a:tblGrid>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2,7</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pic>
        <p:nvPicPr>
          <p:cNvPr id="24" name="Afbeelding 23">
            <a:extLst>
              <a:ext uri="{FF2B5EF4-FFF2-40B4-BE49-F238E27FC236}">
                <a16:creationId xmlns:a16="http://schemas.microsoft.com/office/drawing/2014/main" id="{83438ABC-ADA0-4F3F-8F0E-58235ED28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999" y="1977465"/>
            <a:ext cx="653453" cy="670763"/>
          </a:xfrm>
          <a:prstGeom prst="rect">
            <a:avLst/>
          </a:prstGeom>
        </p:spPr>
      </p:pic>
      <p:sp>
        <p:nvSpPr>
          <p:cNvPr id="63" name="Rechthoek 62">
            <a:extLst>
              <a:ext uri="{FF2B5EF4-FFF2-40B4-BE49-F238E27FC236}">
                <a16:creationId xmlns:a16="http://schemas.microsoft.com/office/drawing/2014/main" id="{16B6EB34-A2A2-40F3-8E6D-E803EC96416C}"/>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10" name="Afbeelding 9">
            <a:extLst>
              <a:ext uri="{FF2B5EF4-FFF2-40B4-BE49-F238E27FC236}">
                <a16:creationId xmlns:a16="http://schemas.microsoft.com/office/drawing/2014/main" id="{BE1E42DB-1784-4AAF-8FBD-6694C647F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3598" y="1937000"/>
            <a:ext cx="825429" cy="751693"/>
          </a:xfrm>
          <a:prstGeom prst="rect">
            <a:avLst/>
          </a:prstGeom>
        </p:spPr>
      </p:pic>
      <p:pic>
        <p:nvPicPr>
          <p:cNvPr id="18" name="Afbeelding 17">
            <a:extLst>
              <a:ext uri="{FF2B5EF4-FFF2-40B4-BE49-F238E27FC236}">
                <a16:creationId xmlns:a16="http://schemas.microsoft.com/office/drawing/2014/main" id="{FCB51F9C-51BE-46D1-BC5B-7D69498C7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2605" y="1937000"/>
            <a:ext cx="786513" cy="751693"/>
          </a:xfrm>
          <a:prstGeom prst="rect">
            <a:avLst/>
          </a:prstGeom>
        </p:spPr>
      </p:pic>
      <p:pic>
        <p:nvPicPr>
          <p:cNvPr id="23" name="Afbeelding 22">
            <a:extLst>
              <a:ext uri="{FF2B5EF4-FFF2-40B4-BE49-F238E27FC236}">
                <a16:creationId xmlns:a16="http://schemas.microsoft.com/office/drawing/2014/main" id="{FBC0EA19-ADF0-47EF-B3BD-B1053BB161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3"/>
          <a:stretch/>
        </p:blipFill>
        <p:spPr>
          <a:xfrm>
            <a:off x="5389240" y="5452594"/>
            <a:ext cx="3874680" cy="280662"/>
          </a:xfrm>
          <a:prstGeom prst="rect">
            <a:avLst/>
          </a:prstGeom>
        </p:spPr>
      </p:pic>
      <p:pic>
        <p:nvPicPr>
          <p:cNvPr id="65" name="Afbeelding 64">
            <a:extLst>
              <a:ext uri="{FF2B5EF4-FFF2-40B4-BE49-F238E27FC236}">
                <a16:creationId xmlns:a16="http://schemas.microsoft.com/office/drawing/2014/main" id="{DAC85D67-7155-490F-94E6-1A33EF5D6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362"/>
          <a:stretch/>
        </p:blipFill>
        <p:spPr>
          <a:xfrm>
            <a:off x="8850324" y="2835715"/>
            <a:ext cx="413596" cy="280662"/>
          </a:xfrm>
          <a:prstGeom prst="rect">
            <a:avLst/>
          </a:prstGeom>
        </p:spPr>
      </p:pic>
      <p:pic>
        <p:nvPicPr>
          <p:cNvPr id="66" name="Afbeelding 65">
            <a:extLst>
              <a:ext uri="{FF2B5EF4-FFF2-40B4-BE49-F238E27FC236}">
                <a16:creationId xmlns:a16="http://schemas.microsoft.com/office/drawing/2014/main" id="{BE15020E-D1C7-4749-B288-91F80F8CAD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362"/>
          <a:stretch/>
        </p:blipFill>
        <p:spPr>
          <a:xfrm flipH="1">
            <a:off x="5387953" y="2835715"/>
            <a:ext cx="413596" cy="280662"/>
          </a:xfrm>
          <a:prstGeom prst="rect">
            <a:avLst/>
          </a:prstGeom>
        </p:spPr>
      </p:pic>
      <p:pic>
        <p:nvPicPr>
          <p:cNvPr id="67" name="Afbeelding 66">
            <a:extLst>
              <a:ext uri="{FF2B5EF4-FFF2-40B4-BE49-F238E27FC236}">
                <a16:creationId xmlns:a16="http://schemas.microsoft.com/office/drawing/2014/main" id="{102109C9-2FBA-48B1-8BF0-89C566726C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362"/>
          <a:stretch/>
        </p:blipFill>
        <p:spPr>
          <a:xfrm flipH="1">
            <a:off x="2403496" y="2835715"/>
            <a:ext cx="413596" cy="280662"/>
          </a:xfrm>
          <a:prstGeom prst="rect">
            <a:avLst/>
          </a:prstGeom>
        </p:spPr>
      </p:pic>
      <p:pic>
        <p:nvPicPr>
          <p:cNvPr id="30" name="Afbeelding 29">
            <a:extLst>
              <a:ext uri="{FF2B5EF4-FFF2-40B4-BE49-F238E27FC236}">
                <a16:creationId xmlns:a16="http://schemas.microsoft.com/office/drawing/2014/main" id="{4A858EE6-D92D-4C1E-9D48-D7785C56EB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4631" y="2071974"/>
            <a:ext cx="523442" cy="481804"/>
          </a:xfrm>
          <a:prstGeom prst="rect">
            <a:avLst/>
          </a:prstGeom>
        </p:spPr>
      </p:pic>
      <p:cxnSp>
        <p:nvCxnSpPr>
          <p:cNvPr id="45" name="Rechte verbindingslijn 44">
            <a:extLst>
              <a:ext uri="{FF2B5EF4-FFF2-40B4-BE49-F238E27FC236}">
                <a16:creationId xmlns:a16="http://schemas.microsoft.com/office/drawing/2014/main" id="{69740575-3C59-40F0-BCB7-19F2BCF7227F}"/>
              </a:ext>
            </a:extLst>
          </p:cNvPr>
          <p:cNvCxnSpPr/>
          <p:nvPr/>
        </p:nvCxnSpPr>
        <p:spPr>
          <a:xfrm>
            <a:off x="10056440" y="4091880"/>
            <a:ext cx="36004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219A786D-AA4D-4D67-83CE-1D759E09D990}"/>
              </a:ext>
            </a:extLst>
          </p:cNvPr>
          <p:cNvCxnSpPr/>
          <p:nvPr/>
        </p:nvCxnSpPr>
        <p:spPr>
          <a:xfrm>
            <a:off x="10056440" y="4863642"/>
            <a:ext cx="36004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itel 1">
            <a:extLst>
              <a:ext uri="{FF2B5EF4-FFF2-40B4-BE49-F238E27FC236}">
                <a16:creationId xmlns:a16="http://schemas.microsoft.com/office/drawing/2014/main" id="{A4182A68-6FA3-4499-8638-574C4E3C25B3}"/>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2023</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62" name="Tijdelijke aanduiding voor inhoud 2">
            <a:extLst>
              <a:ext uri="{FF2B5EF4-FFF2-40B4-BE49-F238E27FC236}">
                <a16:creationId xmlns:a16="http://schemas.microsoft.com/office/drawing/2014/main" id="{ED7646E3-0B15-487C-859A-E73DC51791CB}"/>
              </a:ext>
            </a:extLst>
          </p:cNvPr>
          <p:cNvSpPr>
            <a:spLocks noGrp="1"/>
          </p:cNvSpPr>
          <p:nvPr>
            <p:ph idx="1"/>
          </p:nvPr>
        </p:nvSpPr>
        <p:spPr>
          <a:xfrm>
            <a:off x="564940" y="1255465"/>
            <a:ext cx="8659688" cy="752083"/>
          </a:xfrm>
        </p:spPr>
        <p:txBody>
          <a:bodyPr>
            <a:normAutofit/>
          </a:bodyPr>
          <a:lstStyle/>
          <a:p>
            <a:pPr marL="0" indent="0" defTabSz="450850">
              <a:spcAft>
                <a:spcPts val="800"/>
              </a:spcAft>
              <a:buNone/>
            </a:pPr>
            <a:r>
              <a:rPr lang="nl-BE" altLang="nl-BE" sz="2400" b="0">
                <a:latin typeface="FlandersArtSans-Medium" panose="00000600000000000000" pitchFamily="2" charset="0"/>
              </a:rPr>
              <a:t>Samenvatting hoofdconcepten</a:t>
            </a:r>
            <a:endParaRPr lang="nl-BE" sz="1600"/>
          </a:p>
        </p:txBody>
      </p:sp>
      <p:sp>
        <p:nvSpPr>
          <p:cNvPr id="2" name="Tekstvak 1">
            <a:extLst>
              <a:ext uri="{FF2B5EF4-FFF2-40B4-BE49-F238E27FC236}">
                <a16:creationId xmlns:a16="http://schemas.microsoft.com/office/drawing/2014/main" id="{D7263097-DB94-401A-BCBE-3F87DA9D8712}"/>
              </a:ext>
            </a:extLst>
          </p:cNvPr>
          <p:cNvSpPr txBox="1"/>
          <p:nvPr/>
        </p:nvSpPr>
        <p:spPr>
          <a:xfrm>
            <a:off x="372198" y="6312714"/>
            <a:ext cx="5276780" cy="29238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FlandersArtSans-Light" panose="020B0604020202020204" charset="0"/>
                <a:ea typeface="+mn-ea"/>
                <a:cs typeface="Arial" panose="020B0604020202020204" pitchFamily="34" charset="0"/>
              </a:rPr>
              <a:t>(*) Bij deze concepten betekent een hogere score een slechter resultaat </a:t>
            </a:r>
            <a:endParaRPr kumimoji="0" lang="en-BE" sz="1300" b="0" i="0" u="none" strike="noStrike" kern="1200" cap="none" spc="0" normalizeH="0" baseline="0" noProof="0">
              <a:ln>
                <a:noFill/>
              </a:ln>
              <a:solidFill>
                <a:prstClr val="black"/>
              </a:solidFill>
              <a:effectLst/>
              <a:uLnTx/>
              <a:uFillTx/>
              <a:latin typeface="FlandersArtSans-Light" panose="020B0604020202020204" charset="0"/>
              <a:ea typeface="+mn-ea"/>
              <a:cs typeface="Arial" panose="020B0604020202020204" pitchFamily="34" charset="0"/>
            </a:endParaRPr>
          </a:p>
        </p:txBody>
      </p:sp>
    </p:spTree>
    <p:extLst>
      <p:ext uri="{BB962C8B-B14F-4D97-AF65-F5344CB8AC3E}">
        <p14:creationId xmlns:p14="http://schemas.microsoft.com/office/powerpoint/2010/main" val="361674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500"/>
                                        <p:tgtEl>
                                          <p:spTgt spid="9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par>
                          <p:cTn id="66" fill="hold">
                            <p:stCondLst>
                              <p:cond delay="1500"/>
                            </p:stCondLst>
                            <p:childTnLst>
                              <p:par>
                                <p:cTn id="67" presetID="53" presetClass="entr" presetSubtype="16"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0"/>
                                        </p:tgtEl>
                                        <p:attrNameLst>
                                          <p:attrName>style.visibility</p:attrName>
                                        </p:attrNameLst>
                                      </p:cBhvr>
                                      <p:to>
                                        <p:strVal val="visible"/>
                                      </p:to>
                                    </p:set>
                                    <p:animEffect transition="in" filter="fade">
                                      <p:cBhvr>
                                        <p:cTn id="74" dur="500"/>
                                        <p:tgtEl>
                                          <p:spTgt spid="10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fade">
                                      <p:cBhvr>
                                        <p:cTn id="80" dur="500"/>
                                        <p:tgtEl>
                                          <p:spTgt spid="5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cTn>
                              </p:par>
                              <p:par>
                                <p:cTn id="87" presetID="10" presetClass="entr" presetSubtype="0"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500"/>
                                        <p:tgtEl>
                                          <p:spTgt spid="5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500"/>
                                        <p:tgtEl>
                                          <p:spTgt spid="55"/>
                                        </p:tgtEl>
                                      </p:cBhvr>
                                    </p:animEffect>
                                  </p:childTnLst>
                                </p:cTn>
                              </p:par>
                              <p:par>
                                <p:cTn id="93" presetID="10"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par>
                                <p:cTn id="99" presetID="10" presetClass="entr" presetSubtype="0"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childTnLst>
                          </p:cTn>
                        </p:par>
                        <p:par>
                          <p:cTn id="102" fill="hold">
                            <p:stCondLst>
                              <p:cond delay="2000"/>
                            </p:stCondLst>
                            <p:childTnLst>
                              <p:par>
                                <p:cTn id="103" presetID="53" presetClass="entr" presetSubtype="16" fill="hold" nodeType="after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p:cTn id="105" dur="500" fill="hold"/>
                                        <p:tgtEl>
                                          <p:spTgt spid="30"/>
                                        </p:tgtEl>
                                        <p:attrNameLst>
                                          <p:attrName>ppt_w</p:attrName>
                                        </p:attrNameLst>
                                      </p:cBhvr>
                                      <p:tavLst>
                                        <p:tav tm="0">
                                          <p:val>
                                            <p:fltVal val="0"/>
                                          </p:val>
                                        </p:tav>
                                        <p:tav tm="100000">
                                          <p:val>
                                            <p:strVal val="#ppt_w"/>
                                          </p:val>
                                        </p:tav>
                                      </p:tavLst>
                                    </p:anim>
                                    <p:anim calcmode="lin" valueType="num">
                                      <p:cBhvr>
                                        <p:cTn id="106" dur="500" fill="hold"/>
                                        <p:tgtEl>
                                          <p:spTgt spid="30"/>
                                        </p:tgtEl>
                                        <p:attrNameLst>
                                          <p:attrName>ppt_h</p:attrName>
                                        </p:attrNameLst>
                                      </p:cBhvr>
                                      <p:tavLst>
                                        <p:tav tm="0">
                                          <p:val>
                                            <p:fltVal val="0"/>
                                          </p:val>
                                        </p:tav>
                                        <p:tav tm="100000">
                                          <p:val>
                                            <p:strVal val="#ppt_h"/>
                                          </p:val>
                                        </p:tav>
                                      </p:tavLst>
                                    </p:anim>
                                    <p:animEffect transition="in" filter="fade">
                                      <p:cBhvr>
                                        <p:cTn id="107" dur="500"/>
                                        <p:tgtEl>
                                          <p:spTgt spid="3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9"/>
                                        </p:tgtEl>
                                        <p:attrNameLst>
                                          <p:attrName>style.visibility</p:attrName>
                                        </p:attrNameLst>
                                      </p:cBhvr>
                                      <p:to>
                                        <p:strVal val="visible"/>
                                      </p:to>
                                    </p:set>
                                    <p:animEffect transition="in" filter="fade">
                                      <p:cBhvr>
                                        <p:cTn id="110" dur="500"/>
                                        <p:tgtEl>
                                          <p:spTgt spid="9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par>
                                <p:cTn id="117" presetID="10"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500"/>
                                        <p:tgtEl>
                                          <p:spTgt spid="41"/>
                                        </p:tgtEl>
                                      </p:cBhvr>
                                    </p:animEffect>
                                  </p:childTnLst>
                                </p:cTn>
                              </p:par>
                              <p:par>
                                <p:cTn id="123" presetID="10" presetClass="entr" presetSubtype="0" fill="hold" nodeType="withEffect">
                                  <p:stCondLst>
                                    <p:cond delay="0"/>
                                  </p:stCondLst>
                                  <p:childTnLst>
                                    <p:set>
                                      <p:cBhvr>
                                        <p:cTn id="124" dur="1" fill="hold">
                                          <p:stCondLst>
                                            <p:cond delay="0"/>
                                          </p:stCondLst>
                                        </p:cTn>
                                        <p:tgtEl>
                                          <p:spTgt spid="76"/>
                                        </p:tgtEl>
                                        <p:attrNameLst>
                                          <p:attrName>style.visibility</p:attrName>
                                        </p:attrNameLst>
                                      </p:cBhvr>
                                      <p:to>
                                        <p:strVal val="visible"/>
                                      </p:to>
                                    </p:set>
                                    <p:animEffect transition="in" filter="fade">
                                      <p:cBhvr>
                                        <p:cTn id="125" dur="500"/>
                                        <p:tgtEl>
                                          <p:spTgt spid="7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500"/>
                                        <p:tgtEl>
                                          <p:spTgt spid="42"/>
                                        </p:tgtEl>
                                      </p:cBhvr>
                                    </p:animEffect>
                                  </p:childTnLst>
                                </p:cTn>
                              </p:par>
                            </p:childTnLst>
                          </p:cTn>
                        </p:par>
                        <p:par>
                          <p:cTn id="129" fill="hold">
                            <p:stCondLst>
                              <p:cond delay="2500"/>
                            </p:stCondLst>
                            <p:childTnLst>
                              <p:par>
                                <p:cTn id="130" presetID="22" presetClass="entr" presetSubtype="2" fill="hold" nodeType="afterEffect">
                                  <p:stCondLst>
                                    <p:cond delay="0"/>
                                  </p:stCondLst>
                                  <p:childTnLst>
                                    <p:set>
                                      <p:cBhvr>
                                        <p:cTn id="131" dur="1" fill="hold">
                                          <p:stCondLst>
                                            <p:cond delay="0"/>
                                          </p:stCondLst>
                                        </p:cTn>
                                        <p:tgtEl>
                                          <p:spTgt spid="66"/>
                                        </p:tgtEl>
                                        <p:attrNameLst>
                                          <p:attrName>style.visibility</p:attrName>
                                        </p:attrNameLst>
                                      </p:cBhvr>
                                      <p:to>
                                        <p:strVal val="visible"/>
                                      </p:to>
                                    </p:set>
                                    <p:animEffect transition="in" filter="wipe(right)">
                                      <p:cBhvr>
                                        <p:cTn id="132" dur="500"/>
                                        <p:tgtEl>
                                          <p:spTgt spid="66"/>
                                        </p:tgtEl>
                                      </p:cBhvr>
                                    </p:animEffect>
                                  </p:childTnLst>
                                </p:cTn>
                              </p:par>
                              <p:par>
                                <p:cTn id="133" presetID="22" presetClass="entr" presetSubtype="2" fill="hold" nodeType="with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wipe(right)">
                                      <p:cBhvr>
                                        <p:cTn id="135" dur="500"/>
                                        <p:tgtEl>
                                          <p:spTgt spid="67"/>
                                        </p:tgtEl>
                                      </p:cBhvr>
                                    </p:animEffect>
                                  </p:childTnLst>
                                </p:cTn>
                              </p:par>
                            </p:childTnLst>
                          </p:cTn>
                        </p:par>
                        <p:par>
                          <p:cTn id="136" fill="hold">
                            <p:stCondLst>
                              <p:cond delay="3000"/>
                            </p:stCondLst>
                            <p:childTnLst>
                              <p:par>
                                <p:cTn id="137" presetID="22" presetClass="entr" presetSubtype="8" fill="hold" nodeType="afterEffect">
                                  <p:stCondLst>
                                    <p:cond delay="0"/>
                                  </p:stCondLst>
                                  <p:childTnLst>
                                    <p:set>
                                      <p:cBhvr>
                                        <p:cTn id="138" dur="1" fill="hold">
                                          <p:stCondLst>
                                            <p:cond delay="0"/>
                                          </p:stCondLst>
                                        </p:cTn>
                                        <p:tgtEl>
                                          <p:spTgt spid="65"/>
                                        </p:tgtEl>
                                        <p:attrNameLst>
                                          <p:attrName>style.visibility</p:attrName>
                                        </p:attrNameLst>
                                      </p:cBhvr>
                                      <p:to>
                                        <p:strVal val="visible"/>
                                      </p:to>
                                    </p:set>
                                    <p:animEffect transition="in" filter="wipe(left)">
                                      <p:cBhvr>
                                        <p:cTn id="139" dur="500"/>
                                        <p:tgtEl>
                                          <p:spTgt spid="65"/>
                                        </p:tgtEl>
                                      </p:cBhvr>
                                    </p:animEffect>
                                  </p:childTnLst>
                                </p:cTn>
                              </p:par>
                              <p:par>
                                <p:cTn id="140" presetID="22" presetClass="entr" presetSubtype="8" fill="hold"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left)">
                                      <p:cBhvr>
                                        <p:cTn id="1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9" grpId="0" animBg="1"/>
      <p:bldP spid="100" grpId="0" animBg="1"/>
      <p:bldP spid="5" grpId="0" animBg="1"/>
      <p:bldP spid="4" grpId="0" animBg="1"/>
      <p:bldP spid="97" grpId="0" animBg="1"/>
      <p:bldP spid="98" grpId="0" animBg="1"/>
      <p:bldP spid="14" grpId="0"/>
      <p:bldP spid="15" grpId="0"/>
      <p:bldP spid="16" grpId="0"/>
      <p:bldP spid="17" grpId="0"/>
      <p:bldP spid="28" grpId="0"/>
      <p:bldP spid="31" grpId="0"/>
      <p:bldP spid="32" grpId="0"/>
      <p:bldP spid="40" grpId="0"/>
      <p:bldP spid="41" grpId="0"/>
      <p:bldP spid="42" grpId="0"/>
      <p:bldP spid="50" grpId="0"/>
      <p:bldP spid="51" grpId="0"/>
      <p:bldP spid="55" grpId="0"/>
      <p:bldP spid="5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 name="Rechthoek 1"/>
          <p:cNvSpPr/>
          <p:nvPr/>
        </p:nvSpPr>
        <p:spPr>
          <a:xfrm>
            <a:off x="5447928" y="1970173"/>
            <a:ext cx="1265090"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‘akkoord’ </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1" name="Tijdelijke aanduiding voor inhoud 2">
            <a:extLst>
              <a:ext uri="{FF2B5EF4-FFF2-40B4-BE49-F238E27FC236}">
                <a16:creationId xmlns:a16="http://schemas.microsoft.com/office/drawing/2014/main" id="{E61855FC-02E5-4565-98D1-2A015763BD00}"/>
              </a:ext>
            </a:extLst>
          </p:cNvPr>
          <p:cNvSpPr txBox="1">
            <a:spLocks/>
          </p:cNvSpPr>
          <p:nvPr/>
        </p:nvSpPr>
        <p:spPr bwMode="auto">
          <a:xfrm>
            <a:off x="564940" y="1169919"/>
            <a:ext cx="481098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 ‘akkoord’ met de stelling</a:t>
            </a:r>
          </a:p>
        </p:txBody>
      </p:sp>
      <p:graphicFrame>
        <p:nvGraphicFramePr>
          <p:cNvPr id="13" name="Tijdelijke aanduiding voor inhoud 3">
            <a:extLst>
              <a:ext uri="{FF2B5EF4-FFF2-40B4-BE49-F238E27FC236}">
                <a16:creationId xmlns:a16="http://schemas.microsoft.com/office/drawing/2014/main" id="{C7AF44C6-01CB-442F-B399-B0DFC2CC4421}"/>
              </a:ext>
            </a:extLst>
          </p:cNvPr>
          <p:cNvGraphicFramePr>
            <a:graphicFrameLocks noGrp="1"/>
          </p:cNvGraphicFramePr>
          <p:nvPr>
            <p:ph idx="1"/>
          </p:nvPr>
        </p:nvGraphicFramePr>
        <p:xfrm>
          <a:off x="1199456" y="2420888"/>
          <a:ext cx="9721080"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640873FE-1ACE-4D76-B3BC-57FAFF5F67A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56D9A667-9EAB-CE10-4BD3-3DC3206ABBCA}"/>
              </a:ext>
            </a:extLst>
          </p:cNvPr>
          <p:cNvGrpSpPr/>
          <p:nvPr/>
        </p:nvGrpSpPr>
        <p:grpSpPr>
          <a:xfrm>
            <a:off x="10848528" y="5644000"/>
            <a:ext cx="632170" cy="276999"/>
            <a:chOff x="9264352" y="5661248"/>
            <a:chExt cx="632170" cy="276999"/>
          </a:xfrm>
        </p:grpSpPr>
        <p:sp>
          <p:nvSpPr>
            <p:cNvPr id="5" name="Rechthoek 4">
              <a:extLst>
                <a:ext uri="{FF2B5EF4-FFF2-40B4-BE49-F238E27FC236}">
                  <a16:creationId xmlns:a16="http://schemas.microsoft.com/office/drawing/2014/main" id="{41B4A026-AD0C-3A6D-169D-761DDB76D27D}"/>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97F1C8CC-05B5-4B7E-F279-FD510F1FE564}"/>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10" name="Ovaal 9">
            <a:extLst>
              <a:ext uri="{FF2B5EF4-FFF2-40B4-BE49-F238E27FC236}">
                <a16:creationId xmlns:a16="http://schemas.microsoft.com/office/drawing/2014/main" id="{E7CFB4CE-789A-B019-0BA6-44273B839335}"/>
              </a:ext>
            </a:extLst>
          </p:cNvPr>
          <p:cNvSpPr/>
          <p:nvPr/>
        </p:nvSpPr>
        <p:spPr>
          <a:xfrm>
            <a:off x="2279576" y="2461041"/>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2" name="Ovaal 11">
            <a:extLst>
              <a:ext uri="{FF2B5EF4-FFF2-40B4-BE49-F238E27FC236}">
                <a16:creationId xmlns:a16="http://schemas.microsoft.com/office/drawing/2014/main" id="{DC27E8D8-8BA3-E765-EEE5-13C8938275E5}"/>
              </a:ext>
            </a:extLst>
          </p:cNvPr>
          <p:cNvSpPr/>
          <p:nvPr/>
        </p:nvSpPr>
        <p:spPr>
          <a:xfrm>
            <a:off x="6888088" y="2458596"/>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Ovaal 13">
            <a:extLst>
              <a:ext uri="{FF2B5EF4-FFF2-40B4-BE49-F238E27FC236}">
                <a16:creationId xmlns:a16="http://schemas.microsoft.com/office/drawing/2014/main" id="{FE60F043-503D-06A6-40E9-70C2852BF6D5}"/>
              </a:ext>
            </a:extLst>
          </p:cNvPr>
          <p:cNvSpPr/>
          <p:nvPr/>
        </p:nvSpPr>
        <p:spPr>
          <a:xfrm>
            <a:off x="4079776" y="2465368"/>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1706D055-F001-7228-3ED4-5663FFC7FE8A}"/>
              </a:ext>
            </a:extLst>
          </p:cNvPr>
          <p:cNvSpPr/>
          <p:nvPr/>
        </p:nvSpPr>
        <p:spPr>
          <a:xfrm>
            <a:off x="8688288" y="2462923"/>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2024860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79293E1F-A860-4FDC-AA1A-85328C9A4CCF}"/>
              </a:ext>
            </a:extLst>
          </p:cNvPr>
          <p:cNvSpPr txBox="1">
            <a:spLocks/>
          </p:cNvSpPr>
          <p:nvPr/>
        </p:nvSpPr>
        <p:spPr bwMode="auto">
          <a:xfrm>
            <a:off x="564940" y="1241926"/>
            <a:ext cx="1152192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24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 ‘akkoord’ met de stelling</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Ik kan gehoord worden in mijn bezorgdheden over de toeristische ontwikkelingen in “STAD”  </a:t>
            </a:r>
          </a:p>
        </p:txBody>
      </p:sp>
      <p:graphicFrame>
        <p:nvGraphicFramePr>
          <p:cNvPr id="10" name="Tijdelijke aanduiding voor inhoud 3">
            <a:extLst>
              <a:ext uri="{FF2B5EF4-FFF2-40B4-BE49-F238E27FC236}">
                <a16:creationId xmlns:a16="http://schemas.microsoft.com/office/drawing/2014/main" id="{AFFD161D-8627-4172-B02C-F222799E1AC9}"/>
              </a:ext>
            </a:extLst>
          </p:cNvPr>
          <p:cNvGraphicFramePr>
            <a:graphicFrameLocks/>
          </p:cNvGraphicFramePr>
          <p:nvPr/>
        </p:nvGraphicFramePr>
        <p:xfrm>
          <a:off x="1271464" y="2420888"/>
          <a:ext cx="9649072"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E056426D-182D-43E3-BCCF-0DCA8648A97A}"/>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40D5ECB2-51BB-9A0F-9E71-0EB49BD4136A}"/>
              </a:ext>
            </a:extLst>
          </p:cNvPr>
          <p:cNvGrpSpPr/>
          <p:nvPr/>
        </p:nvGrpSpPr>
        <p:grpSpPr>
          <a:xfrm>
            <a:off x="10848528" y="5571992"/>
            <a:ext cx="632170" cy="276999"/>
            <a:chOff x="9264352" y="5661248"/>
            <a:chExt cx="632170" cy="276999"/>
          </a:xfrm>
        </p:grpSpPr>
        <p:sp>
          <p:nvSpPr>
            <p:cNvPr id="4" name="Rechthoek 3">
              <a:extLst>
                <a:ext uri="{FF2B5EF4-FFF2-40B4-BE49-F238E27FC236}">
                  <a16:creationId xmlns:a16="http://schemas.microsoft.com/office/drawing/2014/main" id="{FBB5607E-8A84-59E8-5FE1-7B73AB507B06}"/>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EAE99EE9-057A-E8A6-B507-A8DECD461EDB}"/>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2302840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79293E1F-A860-4FDC-AA1A-85328C9A4CCF}"/>
              </a:ext>
            </a:extLst>
          </p:cNvPr>
          <p:cNvSpPr txBox="1">
            <a:spLocks/>
          </p:cNvSpPr>
          <p:nvPr/>
        </p:nvSpPr>
        <p:spPr bwMode="auto">
          <a:xfrm>
            <a:off x="564940" y="1241926"/>
            <a:ext cx="1152192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24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 ‘akkoord’ met de stelling</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ik gehoord kan worden in mijn ideeën rond toeristische ontwikkelingen in “STAD</a:t>
            </a:r>
            <a:r>
              <a:rPr kumimoji="0" lang="nl-NL"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 </a:t>
            </a:r>
          </a:p>
        </p:txBody>
      </p:sp>
      <p:graphicFrame>
        <p:nvGraphicFramePr>
          <p:cNvPr id="10" name="Tijdelijke aanduiding voor inhoud 3">
            <a:extLst>
              <a:ext uri="{FF2B5EF4-FFF2-40B4-BE49-F238E27FC236}">
                <a16:creationId xmlns:a16="http://schemas.microsoft.com/office/drawing/2014/main" id="{AFFD161D-8627-4172-B02C-F222799E1AC9}"/>
              </a:ext>
            </a:extLst>
          </p:cNvPr>
          <p:cNvGraphicFramePr>
            <a:graphicFrameLocks/>
          </p:cNvGraphicFramePr>
          <p:nvPr/>
        </p:nvGraphicFramePr>
        <p:xfrm>
          <a:off x="1343472" y="2420888"/>
          <a:ext cx="9505056"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9B3E8569-331A-4C5F-835E-851013CEF7DA}"/>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764C2B1B-3C82-6E0D-5AD0-C673BA718678}"/>
              </a:ext>
            </a:extLst>
          </p:cNvPr>
          <p:cNvGrpSpPr/>
          <p:nvPr/>
        </p:nvGrpSpPr>
        <p:grpSpPr>
          <a:xfrm>
            <a:off x="10848528" y="5509411"/>
            <a:ext cx="632170" cy="276999"/>
            <a:chOff x="9264352" y="5661248"/>
            <a:chExt cx="632170" cy="276999"/>
          </a:xfrm>
        </p:grpSpPr>
        <p:sp>
          <p:nvSpPr>
            <p:cNvPr id="4" name="Rechthoek 3">
              <a:extLst>
                <a:ext uri="{FF2B5EF4-FFF2-40B4-BE49-F238E27FC236}">
                  <a16:creationId xmlns:a16="http://schemas.microsoft.com/office/drawing/2014/main" id="{2C34F763-9BAF-2F33-8FD2-4CFECCF8C04B}"/>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69B94E6A-067F-3A50-D12A-A8BF0C0BD909}"/>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2811464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79293E1F-A860-4FDC-AA1A-85328C9A4CCF}"/>
              </a:ext>
            </a:extLst>
          </p:cNvPr>
          <p:cNvSpPr txBox="1">
            <a:spLocks/>
          </p:cNvSpPr>
          <p:nvPr/>
        </p:nvSpPr>
        <p:spPr bwMode="auto">
          <a:xfrm>
            <a:off x="564940" y="1241926"/>
            <a:ext cx="1152192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Bent u op de hoogte van het toeristisch beleid van “STAD”?</a:t>
            </a: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a:t>
            </a:r>
          </a:p>
        </p:txBody>
      </p:sp>
      <p:graphicFrame>
        <p:nvGraphicFramePr>
          <p:cNvPr id="10" name="Tijdelijke aanduiding voor inhoud 3">
            <a:extLst>
              <a:ext uri="{FF2B5EF4-FFF2-40B4-BE49-F238E27FC236}">
                <a16:creationId xmlns:a16="http://schemas.microsoft.com/office/drawing/2014/main" id="{AFFD161D-8627-4172-B02C-F222799E1AC9}"/>
              </a:ext>
            </a:extLst>
          </p:cNvPr>
          <p:cNvGraphicFramePr>
            <a:graphicFrameLocks/>
          </p:cNvGraphicFramePr>
          <p:nvPr/>
        </p:nvGraphicFramePr>
        <p:xfrm>
          <a:off x="1199456" y="2492896"/>
          <a:ext cx="9721080"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140F8BC2-E762-47E1-B624-CBFEBB49BE1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551C2363-672A-948A-739A-E0373E77C38D}"/>
              </a:ext>
            </a:extLst>
          </p:cNvPr>
          <p:cNvGrpSpPr/>
          <p:nvPr/>
        </p:nvGrpSpPr>
        <p:grpSpPr>
          <a:xfrm>
            <a:off x="10848528" y="5392070"/>
            <a:ext cx="632170" cy="276999"/>
            <a:chOff x="9264352" y="5661248"/>
            <a:chExt cx="632170" cy="276999"/>
          </a:xfrm>
        </p:grpSpPr>
        <p:sp>
          <p:nvSpPr>
            <p:cNvPr id="4" name="Rechthoek 3">
              <a:extLst>
                <a:ext uri="{FF2B5EF4-FFF2-40B4-BE49-F238E27FC236}">
                  <a16:creationId xmlns:a16="http://schemas.microsoft.com/office/drawing/2014/main" id="{922A9E12-45E6-31E3-17BA-2CAFDBCF923F}"/>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99011695-D616-9D72-412A-6161001D59FA}"/>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6" name="Ovaal 5">
            <a:extLst>
              <a:ext uri="{FF2B5EF4-FFF2-40B4-BE49-F238E27FC236}">
                <a16:creationId xmlns:a16="http://schemas.microsoft.com/office/drawing/2014/main" id="{9587B939-7076-1D6F-35C3-55B8E56B3598}"/>
              </a:ext>
            </a:extLst>
          </p:cNvPr>
          <p:cNvSpPr/>
          <p:nvPr/>
        </p:nvSpPr>
        <p:spPr>
          <a:xfrm>
            <a:off x="6925796" y="2530604"/>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2636803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564940" y="105273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ct val="0"/>
              </a:spcBef>
              <a:spcAft>
                <a:spcPts val="800"/>
              </a:spcAft>
              <a:buClrTx/>
              <a:buSzTx/>
              <a:buFont typeface="Calibri" panose="020F0502020204030204" pitchFamily="34" charset="0"/>
              <a:buNone/>
              <a:tabLst/>
              <a:defRPr/>
            </a:pPr>
            <a:r>
              <a:rPr kumimoji="0" lang="nl-BE" altLang="nl-BE" sz="2400" b="0" i="0" u="none" strike="noStrike" kern="1200" cap="none"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Gevoel van betrokkenheid</a:t>
            </a:r>
          </a:p>
          <a:p>
            <a:pPr marL="0" marR="0" lvl="0" indent="0" algn="l" defTabSz="450850" rtl="0" eaLnBrk="0" fontAlgn="base" latinLnBrk="0" hangingPunct="0">
              <a:lnSpc>
                <a:spcPct val="100000"/>
              </a:lnSpc>
              <a:spcBef>
                <a:spcPct val="0"/>
              </a:spcBef>
              <a:spcAft>
                <a:spcPts val="800"/>
              </a:spcAft>
              <a:buClrTx/>
              <a:buSzTx/>
              <a:buFont typeface="Calibri" panose="020F0502020204030204" pitchFamily="34" charset="0"/>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Gelieve enkele kernpunten van het toeristisch beleid in ##STAD## te geven. </a:t>
            </a:r>
          </a:p>
          <a:p>
            <a:pPr marL="0" marR="0" lvl="0" indent="0" algn="l" defTabSz="450850" rtl="0" eaLnBrk="0" fontAlgn="base" latinLnBrk="0" hangingPunct="0">
              <a:lnSpc>
                <a:spcPct val="100000"/>
              </a:lnSpc>
              <a:spcBef>
                <a:spcPct val="0"/>
              </a:spcBef>
              <a:spcAft>
                <a:spcPts val="800"/>
              </a:spcAft>
              <a:buClrTx/>
              <a:buSzTx/>
              <a:buFont typeface="Calibri" panose="020F0502020204030204" pitchFamily="34" charset="0"/>
              <a:buNone/>
              <a:tabLst/>
              <a:defRPr/>
            </a:pPr>
            <a:r>
              <a:rPr kumimoji="0" lang="nl-BE" altLang="nl-BE" sz="15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Indien op de hoogte van het toeristisch beleid van “stad”</a:t>
            </a:r>
          </a:p>
        </p:txBody>
      </p:sp>
      <p:sp>
        <p:nvSpPr>
          <p:cNvPr id="9" name="Rechthoek 8">
            <a:extLst>
              <a:ext uri="{FF2B5EF4-FFF2-40B4-BE49-F238E27FC236}">
                <a16:creationId xmlns:a16="http://schemas.microsoft.com/office/drawing/2014/main" id="{6A63A90C-5DD7-4AC6-8670-2CE46467BDEA}"/>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aphicFrame>
        <p:nvGraphicFramePr>
          <p:cNvPr id="4" name="Grafiek 3">
            <a:extLst>
              <a:ext uri="{FF2B5EF4-FFF2-40B4-BE49-F238E27FC236}">
                <a16:creationId xmlns:a16="http://schemas.microsoft.com/office/drawing/2014/main" id="{F5271A59-1BE6-5565-3A40-E46464C3A2DF}"/>
              </a:ext>
            </a:extLst>
          </p:cNvPr>
          <p:cNvGraphicFramePr/>
          <p:nvPr/>
        </p:nvGraphicFramePr>
        <p:xfrm>
          <a:off x="622830" y="1988840"/>
          <a:ext cx="11269133" cy="48142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7220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 / 1</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Gelieve enkele kernpunten van het toeristisch beleid in ##STAD## te geven. </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Indien op de hoogte van het toeristisch beleid van “stad”</a:t>
            </a:r>
          </a:p>
        </p:txBody>
      </p:sp>
      <p:sp>
        <p:nvSpPr>
          <p:cNvPr id="43" name="Rechthoek 6">
            <a:extLst>
              <a:ext uri="{FF2B5EF4-FFF2-40B4-BE49-F238E27FC236}">
                <a16:creationId xmlns:a16="http://schemas.microsoft.com/office/drawing/2014/main" id="{B567FC88-D74A-440D-AFBE-FB75C635ADAC}"/>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44" name="Tijdelijke aanduiding voor inhoud 3">
            <a:extLst>
              <a:ext uri="{FF2B5EF4-FFF2-40B4-BE49-F238E27FC236}">
                <a16:creationId xmlns:a16="http://schemas.microsoft.com/office/drawing/2014/main" id="{5740E8D1-15FB-4DF0-8F71-47781067323C}"/>
              </a:ext>
            </a:extLst>
          </p:cNvPr>
          <p:cNvGraphicFramePr>
            <a:graphicFrameLocks noGrp="1"/>
          </p:cNvGraphicFramePr>
          <p:nvPr>
            <p:ph idx="1"/>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hthoek 9">
            <a:extLst>
              <a:ext uri="{FF2B5EF4-FFF2-40B4-BE49-F238E27FC236}">
                <a16:creationId xmlns:a16="http://schemas.microsoft.com/office/drawing/2014/main" id="{6B8D3996-D3C5-4E5F-93B1-CF5477D7321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Tree>
    <p:extLst>
      <p:ext uri="{BB962C8B-B14F-4D97-AF65-F5344CB8AC3E}">
        <p14:creationId xmlns:p14="http://schemas.microsoft.com/office/powerpoint/2010/main" val="262798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 / 2</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Gelieve enkele kernpunten van het toeristisch beleid in ##STAD## te geven.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Indien op de hoogte van het toeristisch beleid van “stad”</a:t>
            </a:r>
          </a:p>
        </p:txBody>
      </p:sp>
      <p:sp>
        <p:nvSpPr>
          <p:cNvPr id="36" name="Rechthoek 6">
            <a:extLst>
              <a:ext uri="{FF2B5EF4-FFF2-40B4-BE49-F238E27FC236}">
                <a16:creationId xmlns:a16="http://schemas.microsoft.com/office/drawing/2014/main" id="{48191217-EA07-4A47-8142-0E5A447EEA9D}"/>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7" name="Rechthoek 6">
            <a:extLst>
              <a:ext uri="{FF2B5EF4-FFF2-40B4-BE49-F238E27FC236}">
                <a16:creationId xmlns:a16="http://schemas.microsoft.com/office/drawing/2014/main" id="{FB6C7B21-129E-47D8-B727-D1B27128ACF9}"/>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38" name="Tijdelijke aanduiding voor inhoud 3">
            <a:extLst>
              <a:ext uri="{FF2B5EF4-FFF2-40B4-BE49-F238E27FC236}">
                <a16:creationId xmlns:a16="http://schemas.microsoft.com/office/drawing/2014/main" id="{A5A7A1BD-5685-4FCA-A9B6-013F3FE2C5B5}"/>
              </a:ext>
            </a:extLst>
          </p:cNvPr>
          <p:cNvGraphicFramePr>
            <a:graphicFrameLocks noGrp="1"/>
          </p:cNvGraphicFramePr>
          <p:nvPr>
            <p:ph idx="1"/>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hthoek 9">
            <a:extLst>
              <a:ext uri="{FF2B5EF4-FFF2-40B4-BE49-F238E27FC236}">
                <a16:creationId xmlns:a16="http://schemas.microsoft.com/office/drawing/2014/main" id="{B4CB656F-0635-4708-938A-6EB53A0334B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Tree>
    <p:extLst>
      <p:ext uri="{BB962C8B-B14F-4D97-AF65-F5344CB8AC3E}">
        <p14:creationId xmlns:p14="http://schemas.microsoft.com/office/powerpoint/2010/main" val="2903753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 / 3</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Gelieve enkele kernpunten van het toeristisch beleid in ##STAD## te geven.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Indien op de hoogte van het toeristisch beleid van “stad”</a:t>
            </a:r>
          </a:p>
        </p:txBody>
      </p:sp>
      <p:sp>
        <p:nvSpPr>
          <p:cNvPr id="36" name="Rechthoek 6">
            <a:extLst>
              <a:ext uri="{FF2B5EF4-FFF2-40B4-BE49-F238E27FC236}">
                <a16:creationId xmlns:a16="http://schemas.microsoft.com/office/drawing/2014/main" id="{48191217-EA07-4A47-8142-0E5A447EEA9D}"/>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7" name="Rechthoek 6">
            <a:extLst>
              <a:ext uri="{FF2B5EF4-FFF2-40B4-BE49-F238E27FC236}">
                <a16:creationId xmlns:a16="http://schemas.microsoft.com/office/drawing/2014/main" id="{FB6C7B21-129E-47D8-B727-D1B27128ACF9}"/>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38" name="Tijdelijke aanduiding voor inhoud 3">
            <a:extLst>
              <a:ext uri="{FF2B5EF4-FFF2-40B4-BE49-F238E27FC236}">
                <a16:creationId xmlns:a16="http://schemas.microsoft.com/office/drawing/2014/main" id="{A5A7A1BD-5685-4FCA-A9B6-013F3FE2C5B5}"/>
              </a:ext>
            </a:extLst>
          </p:cNvPr>
          <p:cNvGraphicFramePr>
            <a:graphicFrameLocks noGrp="1"/>
          </p:cNvGraphicFramePr>
          <p:nvPr>
            <p:ph idx="1"/>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hthoek 9">
            <a:extLst>
              <a:ext uri="{FF2B5EF4-FFF2-40B4-BE49-F238E27FC236}">
                <a16:creationId xmlns:a16="http://schemas.microsoft.com/office/drawing/2014/main" id="{B4CB656F-0635-4708-938A-6EB53A0334B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Tree>
    <p:extLst>
      <p:ext uri="{BB962C8B-B14F-4D97-AF65-F5344CB8AC3E}">
        <p14:creationId xmlns:p14="http://schemas.microsoft.com/office/powerpoint/2010/main" val="3926382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 / 4</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Gelieve enkele kernpunten van het toeristisch beleid in ##STAD## te geven.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Indien op de hoogte van het toeristisch beleid van “stad”</a:t>
            </a:r>
          </a:p>
        </p:txBody>
      </p:sp>
      <p:sp>
        <p:nvSpPr>
          <p:cNvPr id="36" name="Rechthoek 6">
            <a:extLst>
              <a:ext uri="{FF2B5EF4-FFF2-40B4-BE49-F238E27FC236}">
                <a16:creationId xmlns:a16="http://schemas.microsoft.com/office/drawing/2014/main" id="{48191217-EA07-4A47-8142-0E5A447EEA9D}"/>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7" name="Rechthoek 6">
            <a:extLst>
              <a:ext uri="{FF2B5EF4-FFF2-40B4-BE49-F238E27FC236}">
                <a16:creationId xmlns:a16="http://schemas.microsoft.com/office/drawing/2014/main" id="{FB6C7B21-129E-47D8-B727-D1B27128ACF9}"/>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38" name="Tijdelijke aanduiding voor inhoud 3">
            <a:extLst>
              <a:ext uri="{FF2B5EF4-FFF2-40B4-BE49-F238E27FC236}">
                <a16:creationId xmlns:a16="http://schemas.microsoft.com/office/drawing/2014/main" id="{A5A7A1BD-5685-4FCA-A9B6-013F3FE2C5B5}"/>
              </a:ext>
            </a:extLst>
          </p:cNvPr>
          <p:cNvGraphicFramePr>
            <a:graphicFrameLocks noGrp="1"/>
          </p:cNvGraphicFramePr>
          <p:nvPr>
            <p:ph idx="1"/>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hthoek 9">
            <a:extLst>
              <a:ext uri="{FF2B5EF4-FFF2-40B4-BE49-F238E27FC236}">
                <a16:creationId xmlns:a16="http://schemas.microsoft.com/office/drawing/2014/main" id="{B4CB656F-0635-4708-938A-6EB53A0334B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Tree>
    <p:extLst>
      <p:ext uri="{BB962C8B-B14F-4D97-AF65-F5344CB8AC3E}">
        <p14:creationId xmlns:p14="http://schemas.microsoft.com/office/powerpoint/2010/main" val="642992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 / 5</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Gelieve enkele kernpunten van het toeristisch beleid in ##STAD## te geven.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Indien op de hoogte van het toeristisch beleid van “stad”</a:t>
            </a:r>
          </a:p>
        </p:txBody>
      </p:sp>
      <p:sp>
        <p:nvSpPr>
          <p:cNvPr id="36" name="Rechthoek 6">
            <a:extLst>
              <a:ext uri="{FF2B5EF4-FFF2-40B4-BE49-F238E27FC236}">
                <a16:creationId xmlns:a16="http://schemas.microsoft.com/office/drawing/2014/main" id="{48191217-EA07-4A47-8142-0E5A447EEA9D}"/>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7" name="Rechthoek 6">
            <a:extLst>
              <a:ext uri="{FF2B5EF4-FFF2-40B4-BE49-F238E27FC236}">
                <a16:creationId xmlns:a16="http://schemas.microsoft.com/office/drawing/2014/main" id="{FB6C7B21-129E-47D8-B727-D1B27128ACF9}"/>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38" name="Tijdelijke aanduiding voor inhoud 3">
            <a:extLst>
              <a:ext uri="{FF2B5EF4-FFF2-40B4-BE49-F238E27FC236}">
                <a16:creationId xmlns:a16="http://schemas.microsoft.com/office/drawing/2014/main" id="{A5A7A1BD-5685-4FCA-A9B6-013F3FE2C5B5}"/>
              </a:ext>
            </a:extLst>
          </p:cNvPr>
          <p:cNvGraphicFramePr>
            <a:graphicFrameLocks noGrp="1"/>
          </p:cNvGraphicFramePr>
          <p:nvPr>
            <p:ph idx="1"/>
            <p:extLst>
              <p:ext uri="{D42A27DB-BD31-4B8C-83A1-F6EECF244321}">
                <p14:modId xmlns:p14="http://schemas.microsoft.com/office/powerpoint/2010/main" val="483514389"/>
              </p:ext>
            </p:extLst>
          </p:nvPr>
        </p:nvGraphicFramePr>
        <p:xfrm>
          <a:off x="623392" y="2276872"/>
          <a:ext cx="10945216" cy="3744416"/>
        </p:xfrm>
        <a:graphic>
          <a:graphicData uri="http://schemas.openxmlformats.org/drawingml/2006/chart">
            <c:chart xmlns:c="http://schemas.openxmlformats.org/drawingml/2006/chart" xmlns:r="http://schemas.openxmlformats.org/officeDocument/2006/relationships" r:id="rId3"/>
          </a:graphicData>
        </a:graphic>
      </p:graphicFrame>
      <p:sp>
        <p:nvSpPr>
          <p:cNvPr id="39" name="Rechthoek 9">
            <a:extLst>
              <a:ext uri="{FF2B5EF4-FFF2-40B4-BE49-F238E27FC236}">
                <a16:creationId xmlns:a16="http://schemas.microsoft.com/office/drawing/2014/main" id="{B4CB656F-0635-4708-938A-6EB53A0334B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2" name="Groep 2">
            <a:extLst>
              <a:ext uri="{FF2B5EF4-FFF2-40B4-BE49-F238E27FC236}">
                <a16:creationId xmlns:a16="http://schemas.microsoft.com/office/drawing/2014/main" id="{6B94D77D-890F-260E-39DB-CA0DFA4BE80A}"/>
              </a:ext>
            </a:extLst>
          </p:cNvPr>
          <p:cNvGrpSpPr/>
          <p:nvPr/>
        </p:nvGrpSpPr>
        <p:grpSpPr>
          <a:xfrm>
            <a:off x="11008446" y="5806465"/>
            <a:ext cx="632170" cy="276999"/>
            <a:chOff x="9264352" y="5661248"/>
            <a:chExt cx="632170" cy="276999"/>
          </a:xfrm>
        </p:grpSpPr>
        <p:sp>
          <p:nvSpPr>
            <p:cNvPr id="3" name="Rechthoek 3">
              <a:extLst>
                <a:ext uri="{FF2B5EF4-FFF2-40B4-BE49-F238E27FC236}">
                  <a16:creationId xmlns:a16="http://schemas.microsoft.com/office/drawing/2014/main" id="{E8B40392-18AF-C8E8-F058-BC52BF6F129E}"/>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Tekstvak 4">
              <a:extLst>
                <a:ext uri="{FF2B5EF4-FFF2-40B4-BE49-F238E27FC236}">
                  <a16:creationId xmlns:a16="http://schemas.microsoft.com/office/drawing/2014/main" id="{F99FC9EC-2E77-DE52-B37B-C26FE80A871B}"/>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dirty="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dirty="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417936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F1C1FC23-16F7-4695-8444-8CC7F8B2C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 y="2933700"/>
            <a:ext cx="12187267" cy="3924300"/>
          </a:xfrm>
          <a:prstGeom prst="rect">
            <a:avLst/>
          </a:prstGeom>
        </p:spPr>
      </p:pic>
      <p:sp>
        <p:nvSpPr>
          <p:cNvPr id="7" name="Rechthoek 6">
            <a:extLst>
              <a:ext uri="{FF2B5EF4-FFF2-40B4-BE49-F238E27FC236}">
                <a16:creationId xmlns:a16="http://schemas.microsoft.com/office/drawing/2014/main" id="{A49E2087-6D94-4A2C-8318-7155B0A45741}"/>
              </a:ext>
            </a:extLst>
          </p:cNvPr>
          <p:cNvSpPr/>
          <p:nvPr/>
        </p:nvSpPr>
        <p:spPr>
          <a:xfrm>
            <a:off x="9264352" y="1772816"/>
            <a:ext cx="1944000" cy="41044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Rechthoek 5">
            <a:extLst>
              <a:ext uri="{FF2B5EF4-FFF2-40B4-BE49-F238E27FC236}">
                <a16:creationId xmlns:a16="http://schemas.microsoft.com/office/drawing/2014/main" id="{02085932-32A6-4BCE-83DF-8A35C910834C}"/>
              </a:ext>
            </a:extLst>
          </p:cNvPr>
          <p:cNvSpPr/>
          <p:nvPr/>
        </p:nvSpPr>
        <p:spPr>
          <a:xfrm>
            <a:off x="5801721" y="1772816"/>
            <a:ext cx="3049183" cy="35643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9" name="Rechthoekige driehoek 98">
            <a:extLst>
              <a:ext uri="{FF2B5EF4-FFF2-40B4-BE49-F238E27FC236}">
                <a16:creationId xmlns:a16="http://schemas.microsoft.com/office/drawing/2014/main" id="{7A09F784-81BC-42B5-9AEA-43FFEF76ED8E}"/>
              </a:ext>
            </a:extLst>
          </p:cNvPr>
          <p:cNvSpPr/>
          <p:nvPr/>
        </p:nvSpPr>
        <p:spPr>
          <a:xfrm flipH="1" flipV="1">
            <a:off x="9264352" y="1772816"/>
            <a:ext cx="19440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00" name="Rechthoekige driehoek 99">
            <a:extLst>
              <a:ext uri="{FF2B5EF4-FFF2-40B4-BE49-F238E27FC236}">
                <a16:creationId xmlns:a16="http://schemas.microsoft.com/office/drawing/2014/main" id="{4AC8D370-3FCF-4673-8871-C7344A02932F}"/>
              </a:ext>
            </a:extLst>
          </p:cNvPr>
          <p:cNvSpPr/>
          <p:nvPr/>
        </p:nvSpPr>
        <p:spPr>
          <a:xfrm flipV="1">
            <a:off x="5801721" y="1772816"/>
            <a:ext cx="30492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Rechthoek 4">
            <a:extLst>
              <a:ext uri="{FF2B5EF4-FFF2-40B4-BE49-F238E27FC236}">
                <a16:creationId xmlns:a16="http://schemas.microsoft.com/office/drawing/2014/main" id="{6589CA86-EB76-4D0D-96EE-47EA82E9BF30}"/>
              </a:ext>
            </a:extLst>
          </p:cNvPr>
          <p:cNvSpPr/>
          <p:nvPr/>
        </p:nvSpPr>
        <p:spPr>
          <a:xfrm>
            <a:off x="2823450" y="1772816"/>
            <a:ext cx="2564823" cy="356439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4" name="Rechthoek 3">
            <a:extLst>
              <a:ext uri="{FF2B5EF4-FFF2-40B4-BE49-F238E27FC236}">
                <a16:creationId xmlns:a16="http://schemas.microsoft.com/office/drawing/2014/main" id="{3A73454C-9FB9-4FFA-B564-0ECF6EA61921}"/>
              </a:ext>
            </a:extLst>
          </p:cNvPr>
          <p:cNvSpPr/>
          <p:nvPr/>
        </p:nvSpPr>
        <p:spPr>
          <a:xfrm>
            <a:off x="1127448" y="1772816"/>
            <a:ext cx="1282554" cy="25922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7" name="Rechthoekige driehoek 96">
            <a:extLst>
              <a:ext uri="{FF2B5EF4-FFF2-40B4-BE49-F238E27FC236}">
                <a16:creationId xmlns:a16="http://schemas.microsoft.com/office/drawing/2014/main" id="{1290FC28-797C-4DC5-8043-FCB924FD29F1}"/>
              </a:ext>
            </a:extLst>
          </p:cNvPr>
          <p:cNvSpPr/>
          <p:nvPr/>
        </p:nvSpPr>
        <p:spPr>
          <a:xfrm flipH="1" flipV="1">
            <a:off x="2821473" y="1772816"/>
            <a:ext cx="25668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8" name="Rechthoekige driehoek 97">
            <a:extLst>
              <a:ext uri="{FF2B5EF4-FFF2-40B4-BE49-F238E27FC236}">
                <a16:creationId xmlns:a16="http://schemas.microsoft.com/office/drawing/2014/main" id="{2D13FF91-9003-4479-BE40-2C6C034059EC}"/>
              </a:ext>
            </a:extLst>
          </p:cNvPr>
          <p:cNvSpPr/>
          <p:nvPr/>
        </p:nvSpPr>
        <p:spPr>
          <a:xfrm flipV="1">
            <a:off x="1127448" y="1772816"/>
            <a:ext cx="1281600" cy="936104"/>
          </a:xfrm>
          <a:prstGeom prst="rtTriangle">
            <a:avLst/>
          </a:prstGeom>
          <a:solidFill>
            <a:schemeClr val="accent4">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Rechthoek 13">
            <a:extLst>
              <a:ext uri="{FF2B5EF4-FFF2-40B4-BE49-F238E27FC236}">
                <a16:creationId xmlns:a16="http://schemas.microsoft.com/office/drawing/2014/main" id="{6EEF5956-1E8C-4C61-9FDC-0B63A8B6F23C}"/>
              </a:ext>
            </a:extLst>
          </p:cNvPr>
          <p:cNvSpPr/>
          <p:nvPr/>
        </p:nvSpPr>
        <p:spPr>
          <a:xfrm>
            <a:off x="1127448" y="2852936"/>
            <a:ext cx="1296144" cy="246221"/>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STEUNEN</a:t>
            </a:r>
            <a:endPar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sp>
        <p:nvSpPr>
          <p:cNvPr id="15" name="Rechthoek 14">
            <a:extLst>
              <a:ext uri="{FF2B5EF4-FFF2-40B4-BE49-F238E27FC236}">
                <a16:creationId xmlns:a16="http://schemas.microsoft.com/office/drawing/2014/main" id="{BCD5B5B6-C930-4E9F-A5D2-85B317E7264B}"/>
              </a:ext>
            </a:extLst>
          </p:cNvPr>
          <p:cNvSpPr/>
          <p:nvPr/>
        </p:nvSpPr>
        <p:spPr>
          <a:xfrm>
            <a:off x="2855640" y="2852936"/>
            <a:ext cx="2520280" cy="246221"/>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impact</a:t>
            </a:r>
            <a:endPar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sp>
        <p:nvSpPr>
          <p:cNvPr id="16" name="Rechthoek 15">
            <a:extLst>
              <a:ext uri="{FF2B5EF4-FFF2-40B4-BE49-F238E27FC236}">
                <a16:creationId xmlns:a16="http://schemas.microsoft.com/office/drawing/2014/main" id="{819A2FDD-DA3C-45F7-8D9B-A2FFA0A5B460}"/>
              </a:ext>
            </a:extLst>
          </p:cNvPr>
          <p:cNvSpPr/>
          <p:nvPr/>
        </p:nvSpPr>
        <p:spPr>
          <a:xfrm>
            <a:off x="5807968" y="2852936"/>
            <a:ext cx="3024336" cy="246221"/>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drivers</a:t>
            </a:r>
            <a:endPar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sp>
        <p:nvSpPr>
          <p:cNvPr id="17" name="Rechthoek 16">
            <a:extLst>
              <a:ext uri="{FF2B5EF4-FFF2-40B4-BE49-F238E27FC236}">
                <a16:creationId xmlns:a16="http://schemas.microsoft.com/office/drawing/2014/main" id="{089231DC-A52A-448C-B66E-62A9B1A6B916}"/>
              </a:ext>
            </a:extLst>
          </p:cNvPr>
          <p:cNvSpPr/>
          <p:nvPr/>
        </p:nvSpPr>
        <p:spPr>
          <a:xfrm>
            <a:off x="9264352" y="2852936"/>
            <a:ext cx="1944000" cy="246221"/>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600" b="0" i="0" u="none" strike="noStrike" kern="1200" cap="all"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toekomst</a:t>
            </a:r>
            <a:endParaRPr kumimoji="0" lang="nl-BE" sz="2000" b="0" i="0" u="none" strike="noStrike" kern="1200" cap="all"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graphicFrame>
        <p:nvGraphicFramePr>
          <p:cNvPr id="27" name="Tabel 26">
            <a:extLst>
              <a:ext uri="{FF2B5EF4-FFF2-40B4-BE49-F238E27FC236}">
                <a16:creationId xmlns:a16="http://schemas.microsoft.com/office/drawing/2014/main" id="{E09E2152-8114-4C30-A600-5E4505E5D883}"/>
              </a:ext>
            </a:extLst>
          </p:cNvPr>
          <p:cNvGraphicFramePr>
            <a:graphicFrameLocks noGrp="1"/>
          </p:cNvGraphicFramePr>
          <p:nvPr/>
        </p:nvGraphicFramePr>
        <p:xfrm>
          <a:off x="1537728" y="3284984"/>
          <a:ext cx="333038" cy="648072"/>
        </p:xfrm>
        <a:graphic>
          <a:graphicData uri="http://schemas.openxmlformats.org/drawingml/2006/table">
            <a:tbl>
              <a:tblPr firstRow="1" bandRow="1">
                <a:tableStyleId>{5C22544A-7EE6-4342-B048-85BDC9FD1C3A}</a:tableStyleId>
              </a:tblPr>
              <a:tblGrid>
                <a:gridCol w="333038">
                  <a:extLst>
                    <a:ext uri="{9D8B030D-6E8A-4147-A177-3AD203B41FA5}">
                      <a16:colId xmlns:a16="http://schemas.microsoft.com/office/drawing/2014/main" val="1019522072"/>
                    </a:ext>
                  </a:extLst>
                </a:gridCol>
              </a:tblGrid>
              <a:tr h="3240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3,8</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3240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sp>
        <p:nvSpPr>
          <p:cNvPr id="28" name="Rechthoek 27">
            <a:extLst>
              <a:ext uri="{FF2B5EF4-FFF2-40B4-BE49-F238E27FC236}">
                <a16:creationId xmlns:a16="http://schemas.microsoft.com/office/drawing/2014/main" id="{8F339E03-FDE5-4275-85C2-3661C57D9158}"/>
              </a:ext>
            </a:extLst>
          </p:cNvPr>
          <p:cNvSpPr/>
          <p:nvPr/>
        </p:nvSpPr>
        <p:spPr>
          <a:xfrm>
            <a:off x="2999656" y="3356992"/>
            <a:ext cx="1256326" cy="369332"/>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positieve </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impact</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31" name="Rechthoek 30">
            <a:extLst>
              <a:ext uri="{FF2B5EF4-FFF2-40B4-BE49-F238E27FC236}">
                <a16:creationId xmlns:a16="http://schemas.microsoft.com/office/drawing/2014/main" id="{DCAB892A-4F2C-4416-B01B-EA35D9E91081}"/>
              </a:ext>
            </a:extLst>
          </p:cNvPr>
          <p:cNvSpPr/>
          <p:nvPr/>
        </p:nvSpPr>
        <p:spPr>
          <a:xfrm>
            <a:off x="2855640" y="4439752"/>
            <a:ext cx="2566800"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Leefbaarheid (*)</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32" name="Rechthoek 31">
            <a:extLst>
              <a:ext uri="{FF2B5EF4-FFF2-40B4-BE49-F238E27FC236}">
                <a16:creationId xmlns:a16="http://schemas.microsoft.com/office/drawing/2014/main" id="{ACBCE0C5-AA1A-4756-BDA3-7E48A7C50430}"/>
              </a:ext>
            </a:extLst>
          </p:cNvPr>
          <p:cNvSpPr/>
          <p:nvPr/>
        </p:nvSpPr>
        <p:spPr>
          <a:xfrm>
            <a:off x="3897985" y="3356992"/>
            <a:ext cx="1310474" cy="369332"/>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negatieve </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impact (*)</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graphicFrame>
        <p:nvGraphicFramePr>
          <p:cNvPr id="34" name="Tabel 33">
            <a:extLst>
              <a:ext uri="{FF2B5EF4-FFF2-40B4-BE49-F238E27FC236}">
                <a16:creationId xmlns:a16="http://schemas.microsoft.com/office/drawing/2014/main" id="{5A258B6E-33C2-49A1-8A25-60B2C72CA694}"/>
              </a:ext>
            </a:extLst>
          </p:cNvPr>
          <p:cNvGraphicFramePr>
            <a:graphicFrameLocks noGrp="1"/>
          </p:cNvGraphicFramePr>
          <p:nvPr/>
        </p:nvGraphicFramePr>
        <p:xfrm>
          <a:off x="3463894" y="3789040"/>
          <a:ext cx="271937" cy="578704"/>
        </p:xfrm>
        <a:graphic>
          <a:graphicData uri="http://schemas.openxmlformats.org/drawingml/2006/table">
            <a:tbl>
              <a:tblPr firstRow="1" bandRow="1">
                <a:tableStyleId>{5C22544A-7EE6-4342-B048-85BDC9FD1C3A}</a:tableStyleId>
              </a:tblPr>
              <a:tblGrid>
                <a:gridCol w="271937">
                  <a:extLst>
                    <a:ext uri="{9D8B030D-6E8A-4147-A177-3AD203B41FA5}">
                      <a16:colId xmlns:a16="http://schemas.microsoft.com/office/drawing/2014/main" val="1019522072"/>
                    </a:ext>
                  </a:extLst>
                </a:gridCol>
              </a:tblGrid>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3,5</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36" name="Tabel 35">
            <a:extLst>
              <a:ext uri="{FF2B5EF4-FFF2-40B4-BE49-F238E27FC236}">
                <a16:creationId xmlns:a16="http://schemas.microsoft.com/office/drawing/2014/main" id="{AEA92B22-F35F-4205-B95A-17A17AC93129}"/>
              </a:ext>
            </a:extLst>
          </p:cNvPr>
          <p:cNvGraphicFramePr>
            <a:graphicFrameLocks noGrp="1"/>
          </p:cNvGraphicFramePr>
          <p:nvPr/>
        </p:nvGraphicFramePr>
        <p:xfrm>
          <a:off x="3990559" y="4655776"/>
          <a:ext cx="296962" cy="611650"/>
        </p:xfrm>
        <a:graphic>
          <a:graphicData uri="http://schemas.openxmlformats.org/drawingml/2006/table">
            <a:tbl>
              <a:tblPr firstRow="1" bandRow="1">
                <a:tableStyleId>{5C22544A-7EE6-4342-B048-85BDC9FD1C3A}</a:tableStyleId>
              </a:tblPr>
              <a:tblGrid>
                <a:gridCol w="296962">
                  <a:extLst>
                    <a:ext uri="{9D8B030D-6E8A-4147-A177-3AD203B41FA5}">
                      <a16:colId xmlns:a16="http://schemas.microsoft.com/office/drawing/2014/main" val="1019522072"/>
                    </a:ext>
                  </a:extLst>
                </a:gridCol>
              </a:tblGrid>
              <a:tr h="305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2,6</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3058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38" name="Tabel 37">
            <a:extLst>
              <a:ext uri="{FF2B5EF4-FFF2-40B4-BE49-F238E27FC236}">
                <a16:creationId xmlns:a16="http://schemas.microsoft.com/office/drawing/2014/main" id="{16C9DF48-92D5-48EF-9927-5A7C39ADC7EC}"/>
              </a:ext>
            </a:extLst>
          </p:cNvPr>
          <p:cNvGraphicFramePr>
            <a:graphicFrameLocks noGrp="1"/>
          </p:cNvGraphicFramePr>
          <p:nvPr/>
        </p:nvGraphicFramePr>
        <p:xfrm>
          <a:off x="4429182" y="3789040"/>
          <a:ext cx="282638" cy="578704"/>
        </p:xfrm>
        <a:graphic>
          <a:graphicData uri="http://schemas.openxmlformats.org/drawingml/2006/table">
            <a:tbl>
              <a:tblPr firstRow="1" bandRow="1">
                <a:tableStyleId>{5C22544A-7EE6-4342-B048-85BDC9FD1C3A}</a:tableStyleId>
              </a:tblPr>
              <a:tblGrid>
                <a:gridCol w="282638">
                  <a:extLst>
                    <a:ext uri="{9D8B030D-6E8A-4147-A177-3AD203B41FA5}">
                      <a16:colId xmlns:a16="http://schemas.microsoft.com/office/drawing/2014/main" val="1019522072"/>
                    </a:ext>
                  </a:extLst>
                </a:gridCol>
              </a:tblGrid>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3,1</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9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sp>
        <p:nvSpPr>
          <p:cNvPr id="40" name="Rechthoek 39">
            <a:extLst>
              <a:ext uri="{FF2B5EF4-FFF2-40B4-BE49-F238E27FC236}">
                <a16:creationId xmlns:a16="http://schemas.microsoft.com/office/drawing/2014/main" id="{7118B86B-F705-4F98-A32F-DCE6BD66268C}"/>
              </a:ext>
            </a:extLst>
          </p:cNvPr>
          <p:cNvSpPr/>
          <p:nvPr/>
        </p:nvSpPr>
        <p:spPr>
          <a:xfrm>
            <a:off x="9264460" y="3429000"/>
            <a:ext cx="1944000" cy="369332"/>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eigen </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gedrag</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41" name="Rechthoek 40">
            <a:extLst>
              <a:ext uri="{FF2B5EF4-FFF2-40B4-BE49-F238E27FC236}">
                <a16:creationId xmlns:a16="http://schemas.microsoft.com/office/drawing/2014/main" id="{C522332F-11BF-4117-9D3D-B876ECBEEF46}"/>
              </a:ext>
            </a:extLst>
          </p:cNvPr>
          <p:cNvSpPr/>
          <p:nvPr/>
        </p:nvSpPr>
        <p:spPr>
          <a:xfrm>
            <a:off x="9264460" y="4291423"/>
            <a:ext cx="1944000" cy="70788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err="1">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beleidS</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KEUZES</a:t>
            </a:r>
          </a:p>
          <a:p>
            <a:pPr marL="0" marR="0" lvl="0" indent="0" algn="ctr" defTabSz="450850" rtl="0" eaLnBrk="0" fontAlgn="base" latinLnBrk="0" hangingPunct="0">
              <a:lnSpc>
                <a:spcPct val="100000"/>
              </a:lnSpc>
              <a:spcBef>
                <a:spcPct val="0"/>
              </a:spcBef>
              <a:spcAft>
                <a:spcPts val="1200"/>
              </a:spcAft>
              <a:buClrTx/>
              <a:buSzTx/>
              <a:buFontTx/>
              <a:buNone/>
              <a:tabLst/>
              <a:defRPr/>
            </a:pP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42" name="Rechthoek 41">
            <a:extLst>
              <a:ext uri="{FF2B5EF4-FFF2-40B4-BE49-F238E27FC236}">
                <a16:creationId xmlns:a16="http://schemas.microsoft.com/office/drawing/2014/main" id="{33A05E36-393E-4536-97EC-B2BE86C64573}"/>
              </a:ext>
            </a:extLst>
          </p:cNvPr>
          <p:cNvSpPr/>
          <p:nvPr/>
        </p:nvSpPr>
        <p:spPr>
          <a:xfrm>
            <a:off x="9264352" y="5157192"/>
            <a:ext cx="1944216" cy="369332"/>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meer/minder </a:t>
            </a:r>
            <a:b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b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toeristen</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50" name="Rechthoek 49">
            <a:extLst>
              <a:ext uri="{FF2B5EF4-FFF2-40B4-BE49-F238E27FC236}">
                <a16:creationId xmlns:a16="http://schemas.microsoft.com/office/drawing/2014/main" id="{CAE537F3-9EE6-4D28-8EB7-9A19E2666983}"/>
              </a:ext>
            </a:extLst>
          </p:cNvPr>
          <p:cNvSpPr/>
          <p:nvPr/>
        </p:nvSpPr>
        <p:spPr>
          <a:xfrm>
            <a:off x="5928539" y="3356992"/>
            <a:ext cx="1512168"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Fierheid</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51" name="Rechthoek 50">
            <a:extLst>
              <a:ext uri="{FF2B5EF4-FFF2-40B4-BE49-F238E27FC236}">
                <a16:creationId xmlns:a16="http://schemas.microsoft.com/office/drawing/2014/main" id="{34B19117-A0A8-4AA0-9D5E-AD45838E65BE}"/>
              </a:ext>
            </a:extLst>
          </p:cNvPr>
          <p:cNvSpPr/>
          <p:nvPr/>
        </p:nvSpPr>
        <p:spPr>
          <a:xfrm>
            <a:off x="7080667" y="3356992"/>
            <a:ext cx="1512168"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Inkomen TOERISME</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graphicFrame>
        <p:nvGraphicFramePr>
          <p:cNvPr id="52" name="Tabel 51">
            <a:extLst>
              <a:ext uri="{FF2B5EF4-FFF2-40B4-BE49-F238E27FC236}">
                <a16:creationId xmlns:a16="http://schemas.microsoft.com/office/drawing/2014/main" id="{F8CB077F-09CC-4FEB-B045-FD818D10658E}"/>
              </a:ext>
            </a:extLst>
          </p:cNvPr>
          <p:cNvGraphicFramePr>
            <a:graphicFrameLocks noGrp="1"/>
          </p:cNvGraphicFramePr>
          <p:nvPr/>
        </p:nvGraphicFramePr>
        <p:xfrm>
          <a:off x="6469680" y="3571500"/>
          <a:ext cx="268063" cy="577580"/>
        </p:xfrm>
        <a:graphic>
          <a:graphicData uri="http://schemas.openxmlformats.org/drawingml/2006/table">
            <a:tbl>
              <a:tblPr firstRow="1" bandRow="1">
                <a:tableStyleId>{5C22544A-7EE6-4342-B048-85BDC9FD1C3A}</a:tableStyleId>
              </a:tblPr>
              <a:tblGrid>
                <a:gridCol w="268063">
                  <a:extLst>
                    <a:ext uri="{9D8B030D-6E8A-4147-A177-3AD203B41FA5}">
                      <a16:colId xmlns:a16="http://schemas.microsoft.com/office/drawing/2014/main" val="1019522072"/>
                    </a:ext>
                  </a:extLst>
                </a:gridCol>
              </a:tblGrid>
              <a:tr h="2887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3,8</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87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54" name="Tabel 53">
            <a:extLst>
              <a:ext uri="{FF2B5EF4-FFF2-40B4-BE49-F238E27FC236}">
                <a16:creationId xmlns:a16="http://schemas.microsoft.com/office/drawing/2014/main" id="{FC1CBDBD-E8C7-4ED5-AD1A-7A0E32092EF5}"/>
              </a:ext>
            </a:extLst>
          </p:cNvPr>
          <p:cNvGraphicFramePr>
            <a:graphicFrameLocks noGrp="1"/>
          </p:cNvGraphicFramePr>
          <p:nvPr>
            <p:extLst>
              <p:ext uri="{D42A27DB-BD31-4B8C-83A1-F6EECF244321}">
                <p14:modId xmlns:p14="http://schemas.microsoft.com/office/powerpoint/2010/main" val="1233931652"/>
              </p:ext>
            </p:extLst>
          </p:nvPr>
        </p:nvGraphicFramePr>
        <p:xfrm>
          <a:off x="7579414" y="3726324"/>
          <a:ext cx="429819" cy="414292"/>
        </p:xfrm>
        <a:graphic>
          <a:graphicData uri="http://schemas.openxmlformats.org/drawingml/2006/table">
            <a:tbl>
              <a:tblPr firstRow="1" bandRow="1">
                <a:tableStyleId>{5C22544A-7EE6-4342-B048-85BDC9FD1C3A}</a:tableStyleId>
              </a:tblPr>
              <a:tblGrid>
                <a:gridCol w="429819">
                  <a:extLst>
                    <a:ext uri="{9D8B030D-6E8A-4147-A177-3AD203B41FA5}">
                      <a16:colId xmlns:a16="http://schemas.microsoft.com/office/drawing/2014/main" val="1019522072"/>
                    </a:ext>
                  </a:extLst>
                </a:gridCol>
              </a:tblGrid>
              <a:tr h="2071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14%</a:t>
                      </a:r>
                    </a:p>
                  </a:txBody>
                  <a:tcPr marL="0" marR="0"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0714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dirty="0">
                          <a:solidFill>
                            <a:sysClr val="windowText" lastClr="000000"/>
                          </a:solidFill>
                          <a:latin typeface="FlandersArtSans-Light" panose="00000400000000000000" pitchFamily="2" charset="0"/>
                        </a:rPr>
                        <a:t>ja</a:t>
                      </a:r>
                    </a:p>
                  </a:txBody>
                  <a:tcPr marL="0" marR="0" marT="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sp>
        <p:nvSpPr>
          <p:cNvPr id="55" name="Rechthoek 54">
            <a:extLst>
              <a:ext uri="{FF2B5EF4-FFF2-40B4-BE49-F238E27FC236}">
                <a16:creationId xmlns:a16="http://schemas.microsoft.com/office/drawing/2014/main" id="{1653176A-C13D-4566-AC17-0CFAAFFA1DAF}"/>
              </a:ext>
            </a:extLst>
          </p:cNvPr>
          <p:cNvSpPr/>
          <p:nvPr/>
        </p:nvSpPr>
        <p:spPr>
          <a:xfrm>
            <a:off x="5879976" y="4221088"/>
            <a:ext cx="1512168"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sociaal</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sp>
        <p:nvSpPr>
          <p:cNvPr id="56" name="Rechthoek 55">
            <a:extLst>
              <a:ext uri="{FF2B5EF4-FFF2-40B4-BE49-F238E27FC236}">
                <a16:creationId xmlns:a16="http://schemas.microsoft.com/office/drawing/2014/main" id="{BEAAB7EE-649D-4B7E-8FA6-D210C6EC0EA0}"/>
              </a:ext>
            </a:extLst>
          </p:cNvPr>
          <p:cNvSpPr/>
          <p:nvPr/>
        </p:nvSpPr>
        <p:spPr>
          <a:xfrm>
            <a:off x="7104112" y="4221088"/>
            <a:ext cx="1512168" cy="184666"/>
          </a:xfrm>
          <a:prstGeom prst="rect">
            <a:avLst/>
          </a:prstGeom>
        </p:spPr>
        <p:txBody>
          <a:bodyPr wrap="square" lIns="0" tIns="0" rIns="0" bIns="0">
            <a:spAutoFit/>
          </a:bodyPr>
          <a:lstStyle/>
          <a:p>
            <a:pPr marL="0" marR="0" lvl="0" indent="0" algn="ctr" defTabSz="450850" rtl="0" eaLnBrk="0" fontAlgn="base" latinLnBrk="0" hangingPunct="0">
              <a:lnSpc>
                <a:spcPct val="100000"/>
              </a:lnSpc>
              <a:spcBef>
                <a:spcPct val="0"/>
              </a:spcBef>
              <a:spcAft>
                <a:spcPts val="1200"/>
              </a:spcAft>
              <a:buClrTx/>
              <a:buSzTx/>
              <a:buFontTx/>
              <a:buNone/>
              <a:tabLst/>
              <a:defRPr/>
            </a:pPr>
            <a:r>
              <a:rPr kumimoji="0" lang="nl-BE" sz="1200" b="0" i="0" u="none" strike="noStrike" kern="1200" cap="all" spc="0" normalizeH="0" baseline="0" noProof="0">
                <a:ln>
                  <a:noFill/>
                </a:ln>
                <a:solidFill>
                  <a:srgbClr val="8064A2">
                    <a:lumMod val="75000"/>
                  </a:srgbClr>
                </a:solidFill>
                <a:effectLst/>
                <a:uLnTx/>
                <a:uFillTx/>
                <a:latin typeface="FlandersArtSans-Medium" panose="00000600000000000000" pitchFamily="2" charset="0"/>
                <a:ea typeface="+mn-ea"/>
                <a:cs typeface="Arial" panose="020B0604020202020204" pitchFamily="34" charset="0"/>
              </a:rPr>
              <a:t>betrokkenheid</a:t>
            </a:r>
            <a:endParaRPr kumimoji="0" lang="nl-BE" sz="1200" b="0" i="0" u="none" strike="noStrike" kern="1200" cap="all" spc="0" normalizeH="0" baseline="0" noProof="0">
              <a:ln>
                <a:noFill/>
              </a:ln>
              <a:solidFill>
                <a:srgbClr val="8064A2">
                  <a:lumMod val="75000"/>
                </a:srgbClr>
              </a:solidFill>
              <a:effectLst/>
              <a:uLnTx/>
              <a:uFillTx/>
              <a:latin typeface="FlandersArtSans-Light" panose="00000400000000000000" pitchFamily="2" charset="0"/>
              <a:ea typeface="+mn-ea"/>
              <a:cs typeface="Arial" panose="020B0604020202020204" pitchFamily="34" charset="0"/>
            </a:endParaRPr>
          </a:p>
        </p:txBody>
      </p:sp>
      <p:graphicFrame>
        <p:nvGraphicFramePr>
          <p:cNvPr id="57" name="Tabel 56">
            <a:extLst>
              <a:ext uri="{FF2B5EF4-FFF2-40B4-BE49-F238E27FC236}">
                <a16:creationId xmlns:a16="http://schemas.microsoft.com/office/drawing/2014/main" id="{26C62CDC-9936-49A0-B530-C0650F494376}"/>
              </a:ext>
            </a:extLst>
          </p:cNvPr>
          <p:cNvGraphicFramePr>
            <a:graphicFrameLocks noGrp="1"/>
          </p:cNvGraphicFramePr>
          <p:nvPr/>
        </p:nvGraphicFramePr>
        <p:xfrm>
          <a:off x="6469139" y="4437112"/>
          <a:ext cx="268604" cy="576064"/>
        </p:xfrm>
        <a:graphic>
          <a:graphicData uri="http://schemas.openxmlformats.org/drawingml/2006/table">
            <a:tbl>
              <a:tblPr firstRow="1" bandRow="1">
                <a:tableStyleId>{5C22544A-7EE6-4342-B048-85BDC9FD1C3A}</a:tableStyleId>
              </a:tblPr>
              <a:tblGrid>
                <a:gridCol w="268604">
                  <a:extLst>
                    <a:ext uri="{9D8B030D-6E8A-4147-A177-3AD203B41FA5}">
                      <a16:colId xmlns:a16="http://schemas.microsoft.com/office/drawing/2014/main" val="1019522072"/>
                    </a:ext>
                  </a:extLst>
                </a:gridCol>
              </a:tblGrid>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3,2</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graphicFrame>
        <p:nvGraphicFramePr>
          <p:cNvPr id="58" name="Tabel 57">
            <a:extLst>
              <a:ext uri="{FF2B5EF4-FFF2-40B4-BE49-F238E27FC236}">
                <a16:creationId xmlns:a16="http://schemas.microsoft.com/office/drawing/2014/main" id="{4268421D-AC50-44FF-81BE-755A240ABAD3}"/>
              </a:ext>
            </a:extLst>
          </p:cNvPr>
          <p:cNvGraphicFramePr>
            <a:graphicFrameLocks noGrp="1"/>
          </p:cNvGraphicFramePr>
          <p:nvPr/>
        </p:nvGraphicFramePr>
        <p:xfrm>
          <a:off x="7617896" y="4437112"/>
          <a:ext cx="280324" cy="576064"/>
        </p:xfrm>
        <a:graphic>
          <a:graphicData uri="http://schemas.openxmlformats.org/drawingml/2006/table">
            <a:tbl>
              <a:tblPr firstRow="1" bandRow="1">
                <a:tableStyleId>{5C22544A-7EE6-4342-B048-85BDC9FD1C3A}</a:tableStyleId>
              </a:tblPr>
              <a:tblGrid>
                <a:gridCol w="280324">
                  <a:extLst>
                    <a:ext uri="{9D8B030D-6E8A-4147-A177-3AD203B41FA5}">
                      <a16:colId xmlns:a16="http://schemas.microsoft.com/office/drawing/2014/main" val="1019522072"/>
                    </a:ext>
                  </a:extLst>
                </a:gridCol>
              </a:tblGrid>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2,9</a:t>
                      </a:r>
                    </a:p>
                  </a:txBody>
                  <a:tcPr marL="0" marR="0"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8562634"/>
                  </a:ext>
                </a:extLst>
              </a:tr>
              <a:tr h="288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300" b="0" cap="all">
                          <a:solidFill>
                            <a:sysClr val="windowText" lastClr="000000"/>
                          </a:solidFill>
                          <a:latin typeface="FlandersArtSans-Light" panose="00000400000000000000" pitchFamily="2" charset="0"/>
                        </a:rPr>
                        <a:t>5</a:t>
                      </a:r>
                    </a:p>
                  </a:txBody>
                  <a:tcPr marL="0" marR="0"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11482721"/>
                  </a:ext>
                </a:extLst>
              </a:tr>
            </a:tbl>
          </a:graphicData>
        </a:graphic>
      </p:graphicFrame>
      <p:pic>
        <p:nvPicPr>
          <p:cNvPr id="24" name="Afbeelding 23">
            <a:extLst>
              <a:ext uri="{FF2B5EF4-FFF2-40B4-BE49-F238E27FC236}">
                <a16:creationId xmlns:a16="http://schemas.microsoft.com/office/drawing/2014/main" id="{83438ABC-ADA0-4F3F-8F0E-58235ED28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999" y="1977465"/>
            <a:ext cx="653453" cy="670763"/>
          </a:xfrm>
          <a:prstGeom prst="rect">
            <a:avLst/>
          </a:prstGeom>
        </p:spPr>
      </p:pic>
      <p:sp>
        <p:nvSpPr>
          <p:cNvPr id="63" name="Rechthoek 62">
            <a:extLst>
              <a:ext uri="{FF2B5EF4-FFF2-40B4-BE49-F238E27FC236}">
                <a16:creationId xmlns:a16="http://schemas.microsoft.com/office/drawing/2014/main" id="{16B6EB34-A2A2-40F3-8E6D-E803EC96416C}"/>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10" name="Afbeelding 9">
            <a:extLst>
              <a:ext uri="{FF2B5EF4-FFF2-40B4-BE49-F238E27FC236}">
                <a16:creationId xmlns:a16="http://schemas.microsoft.com/office/drawing/2014/main" id="{BE1E42DB-1784-4AAF-8FBD-6694C647F3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3598" y="1937000"/>
            <a:ext cx="825429" cy="751693"/>
          </a:xfrm>
          <a:prstGeom prst="rect">
            <a:avLst/>
          </a:prstGeom>
        </p:spPr>
      </p:pic>
      <p:pic>
        <p:nvPicPr>
          <p:cNvPr id="18" name="Afbeelding 17">
            <a:extLst>
              <a:ext uri="{FF2B5EF4-FFF2-40B4-BE49-F238E27FC236}">
                <a16:creationId xmlns:a16="http://schemas.microsoft.com/office/drawing/2014/main" id="{FCB51F9C-51BE-46D1-BC5B-7D69498C7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2605" y="1937000"/>
            <a:ext cx="786513" cy="751693"/>
          </a:xfrm>
          <a:prstGeom prst="rect">
            <a:avLst/>
          </a:prstGeom>
        </p:spPr>
      </p:pic>
      <p:pic>
        <p:nvPicPr>
          <p:cNvPr id="23" name="Afbeelding 22">
            <a:extLst>
              <a:ext uri="{FF2B5EF4-FFF2-40B4-BE49-F238E27FC236}">
                <a16:creationId xmlns:a16="http://schemas.microsoft.com/office/drawing/2014/main" id="{FBC0EA19-ADF0-47EF-B3BD-B1053BB161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3"/>
          <a:stretch/>
        </p:blipFill>
        <p:spPr>
          <a:xfrm>
            <a:off x="5389240" y="5452594"/>
            <a:ext cx="3874680" cy="280662"/>
          </a:xfrm>
          <a:prstGeom prst="rect">
            <a:avLst/>
          </a:prstGeom>
        </p:spPr>
      </p:pic>
      <p:pic>
        <p:nvPicPr>
          <p:cNvPr id="65" name="Afbeelding 64">
            <a:extLst>
              <a:ext uri="{FF2B5EF4-FFF2-40B4-BE49-F238E27FC236}">
                <a16:creationId xmlns:a16="http://schemas.microsoft.com/office/drawing/2014/main" id="{DAC85D67-7155-490F-94E6-1A33EF5D6A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362"/>
          <a:stretch/>
        </p:blipFill>
        <p:spPr>
          <a:xfrm>
            <a:off x="8850324" y="2835715"/>
            <a:ext cx="413596" cy="280662"/>
          </a:xfrm>
          <a:prstGeom prst="rect">
            <a:avLst/>
          </a:prstGeom>
        </p:spPr>
      </p:pic>
      <p:pic>
        <p:nvPicPr>
          <p:cNvPr id="66" name="Afbeelding 65">
            <a:extLst>
              <a:ext uri="{FF2B5EF4-FFF2-40B4-BE49-F238E27FC236}">
                <a16:creationId xmlns:a16="http://schemas.microsoft.com/office/drawing/2014/main" id="{BE15020E-D1C7-4749-B288-91F80F8CAD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362"/>
          <a:stretch/>
        </p:blipFill>
        <p:spPr>
          <a:xfrm flipH="1">
            <a:off x="5387953" y="2835715"/>
            <a:ext cx="413596" cy="280662"/>
          </a:xfrm>
          <a:prstGeom prst="rect">
            <a:avLst/>
          </a:prstGeom>
        </p:spPr>
      </p:pic>
      <p:pic>
        <p:nvPicPr>
          <p:cNvPr id="67" name="Afbeelding 66">
            <a:extLst>
              <a:ext uri="{FF2B5EF4-FFF2-40B4-BE49-F238E27FC236}">
                <a16:creationId xmlns:a16="http://schemas.microsoft.com/office/drawing/2014/main" id="{102109C9-2FBA-48B1-8BF0-89C566726C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362"/>
          <a:stretch/>
        </p:blipFill>
        <p:spPr>
          <a:xfrm flipH="1">
            <a:off x="2403496" y="2835715"/>
            <a:ext cx="413596" cy="280662"/>
          </a:xfrm>
          <a:prstGeom prst="rect">
            <a:avLst/>
          </a:prstGeom>
        </p:spPr>
      </p:pic>
      <p:pic>
        <p:nvPicPr>
          <p:cNvPr id="30" name="Afbeelding 29">
            <a:extLst>
              <a:ext uri="{FF2B5EF4-FFF2-40B4-BE49-F238E27FC236}">
                <a16:creationId xmlns:a16="http://schemas.microsoft.com/office/drawing/2014/main" id="{4A858EE6-D92D-4C1E-9D48-D7785C56EB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4631" y="2071974"/>
            <a:ext cx="523442" cy="481804"/>
          </a:xfrm>
          <a:prstGeom prst="rect">
            <a:avLst/>
          </a:prstGeom>
        </p:spPr>
      </p:pic>
      <p:cxnSp>
        <p:nvCxnSpPr>
          <p:cNvPr id="45" name="Rechte verbindingslijn 44">
            <a:extLst>
              <a:ext uri="{FF2B5EF4-FFF2-40B4-BE49-F238E27FC236}">
                <a16:creationId xmlns:a16="http://schemas.microsoft.com/office/drawing/2014/main" id="{69740575-3C59-40F0-BCB7-19F2BCF7227F}"/>
              </a:ext>
            </a:extLst>
          </p:cNvPr>
          <p:cNvCxnSpPr/>
          <p:nvPr/>
        </p:nvCxnSpPr>
        <p:spPr>
          <a:xfrm>
            <a:off x="10056440" y="4091880"/>
            <a:ext cx="36004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219A786D-AA4D-4D67-83CE-1D759E09D990}"/>
              </a:ext>
            </a:extLst>
          </p:cNvPr>
          <p:cNvCxnSpPr/>
          <p:nvPr/>
        </p:nvCxnSpPr>
        <p:spPr>
          <a:xfrm>
            <a:off x="10056440" y="4863642"/>
            <a:ext cx="36004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itel 1">
            <a:extLst>
              <a:ext uri="{FF2B5EF4-FFF2-40B4-BE49-F238E27FC236}">
                <a16:creationId xmlns:a16="http://schemas.microsoft.com/office/drawing/2014/main" id="{A4182A68-6FA3-4499-8638-574C4E3C25B3}"/>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62" name="Tijdelijke aanduiding voor inhoud 2">
            <a:extLst>
              <a:ext uri="{FF2B5EF4-FFF2-40B4-BE49-F238E27FC236}">
                <a16:creationId xmlns:a16="http://schemas.microsoft.com/office/drawing/2014/main" id="{ED7646E3-0B15-487C-859A-E73DC51791CB}"/>
              </a:ext>
            </a:extLst>
          </p:cNvPr>
          <p:cNvSpPr>
            <a:spLocks noGrp="1"/>
          </p:cNvSpPr>
          <p:nvPr>
            <p:ph idx="1"/>
          </p:nvPr>
        </p:nvSpPr>
        <p:spPr>
          <a:xfrm>
            <a:off x="564940" y="1255465"/>
            <a:ext cx="8659688" cy="752083"/>
          </a:xfrm>
        </p:spPr>
        <p:txBody>
          <a:bodyPr>
            <a:normAutofit/>
          </a:bodyPr>
          <a:lstStyle/>
          <a:p>
            <a:pPr marL="0" indent="0" defTabSz="450850">
              <a:spcAft>
                <a:spcPts val="800"/>
              </a:spcAft>
              <a:buNone/>
            </a:pPr>
            <a:r>
              <a:rPr lang="nl-BE" altLang="nl-BE" sz="2400" b="0">
                <a:latin typeface="FlandersArtSans-Medium" panose="00000600000000000000" pitchFamily="2" charset="0"/>
              </a:rPr>
              <a:t>Samenvatting hoofdconcepten</a:t>
            </a:r>
            <a:endParaRPr lang="nl-BE" sz="1600"/>
          </a:p>
        </p:txBody>
      </p:sp>
      <p:sp>
        <p:nvSpPr>
          <p:cNvPr id="2" name="Tekstvak 1">
            <a:extLst>
              <a:ext uri="{FF2B5EF4-FFF2-40B4-BE49-F238E27FC236}">
                <a16:creationId xmlns:a16="http://schemas.microsoft.com/office/drawing/2014/main" id="{D7263097-DB94-401A-BCBE-3F87DA9D8712}"/>
              </a:ext>
            </a:extLst>
          </p:cNvPr>
          <p:cNvSpPr txBox="1"/>
          <p:nvPr/>
        </p:nvSpPr>
        <p:spPr>
          <a:xfrm>
            <a:off x="372198" y="6312714"/>
            <a:ext cx="5276780" cy="292388"/>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300" b="0" i="0" u="none" strike="noStrike" kern="1200" cap="none" spc="0" normalizeH="0" baseline="0" noProof="0">
                <a:ln>
                  <a:noFill/>
                </a:ln>
                <a:solidFill>
                  <a:prstClr val="black"/>
                </a:solidFill>
                <a:effectLst/>
                <a:uLnTx/>
                <a:uFillTx/>
                <a:latin typeface="FlandersArtSans-Light" panose="020B0604020202020204" charset="0"/>
                <a:ea typeface="+mn-ea"/>
                <a:cs typeface="Arial" panose="020B0604020202020204" pitchFamily="34" charset="0"/>
              </a:rPr>
              <a:t>(*) Bij deze concepten betekent een hogere score een slechter resultaat </a:t>
            </a:r>
            <a:endParaRPr kumimoji="0" lang="en-BE" sz="1300" b="0" i="0" u="none" strike="noStrike" kern="1200" cap="none" spc="0" normalizeH="0" baseline="0" noProof="0">
              <a:ln>
                <a:noFill/>
              </a:ln>
              <a:solidFill>
                <a:prstClr val="black"/>
              </a:solidFill>
              <a:effectLst/>
              <a:uLnTx/>
              <a:uFillTx/>
              <a:latin typeface="FlandersArtSans-Light" panose="020B0604020202020204" charset="0"/>
              <a:ea typeface="+mn-ea"/>
              <a:cs typeface="Arial" panose="020B0604020202020204" pitchFamily="34" charset="0"/>
            </a:endParaRPr>
          </a:p>
        </p:txBody>
      </p:sp>
    </p:spTree>
    <p:extLst>
      <p:ext uri="{BB962C8B-B14F-4D97-AF65-F5344CB8AC3E}">
        <p14:creationId xmlns:p14="http://schemas.microsoft.com/office/powerpoint/2010/main" val="66837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1000"/>
                            </p:stCondLst>
                            <p:childTnLst>
                              <p:par>
                                <p:cTn id="37" presetID="53" presetClass="entr" presetSubtype="16"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fade">
                                      <p:cBhvr>
                                        <p:cTn id="44" dur="500"/>
                                        <p:tgtEl>
                                          <p:spTgt spid="9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par>
                                <p:cTn id="54" presetID="10"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10"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par>
                          <p:cTn id="66" fill="hold">
                            <p:stCondLst>
                              <p:cond delay="1500"/>
                            </p:stCondLst>
                            <p:childTnLst>
                              <p:par>
                                <p:cTn id="67" presetID="53" presetClass="entr" presetSubtype="16" fill="hold"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0"/>
                                        </p:tgtEl>
                                        <p:attrNameLst>
                                          <p:attrName>style.visibility</p:attrName>
                                        </p:attrNameLst>
                                      </p:cBhvr>
                                      <p:to>
                                        <p:strVal val="visible"/>
                                      </p:to>
                                    </p:set>
                                    <p:animEffect transition="in" filter="fade">
                                      <p:cBhvr>
                                        <p:cTn id="74" dur="500"/>
                                        <p:tgtEl>
                                          <p:spTgt spid="10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fade">
                                      <p:cBhvr>
                                        <p:cTn id="80" dur="500"/>
                                        <p:tgtEl>
                                          <p:spTgt spid="5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fade">
                                      <p:cBhvr>
                                        <p:cTn id="86" dur="500"/>
                                        <p:tgtEl>
                                          <p:spTgt spid="51"/>
                                        </p:tgtEl>
                                      </p:cBhvr>
                                    </p:animEffect>
                                  </p:childTnLst>
                                </p:cTn>
                              </p:par>
                              <p:par>
                                <p:cTn id="87" presetID="10" presetClass="entr" presetSubtype="0" fill="hold" nodeType="with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fade">
                                      <p:cBhvr>
                                        <p:cTn id="89" dur="500"/>
                                        <p:tgtEl>
                                          <p:spTgt spid="5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500"/>
                                        <p:tgtEl>
                                          <p:spTgt spid="55"/>
                                        </p:tgtEl>
                                      </p:cBhvr>
                                    </p:animEffect>
                                  </p:childTnLst>
                                </p:cTn>
                              </p:par>
                              <p:par>
                                <p:cTn id="93" presetID="10"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fade">
                                      <p:cBhvr>
                                        <p:cTn id="98" dur="500"/>
                                        <p:tgtEl>
                                          <p:spTgt spid="56"/>
                                        </p:tgtEl>
                                      </p:cBhvr>
                                    </p:animEffect>
                                  </p:childTnLst>
                                </p:cTn>
                              </p:par>
                              <p:par>
                                <p:cTn id="99" presetID="10" presetClass="entr" presetSubtype="0"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childTnLst>
                          </p:cTn>
                        </p:par>
                        <p:par>
                          <p:cTn id="102" fill="hold">
                            <p:stCondLst>
                              <p:cond delay="2000"/>
                            </p:stCondLst>
                            <p:childTnLst>
                              <p:par>
                                <p:cTn id="103" presetID="53" presetClass="entr" presetSubtype="16" fill="hold" nodeType="after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p:cTn id="105" dur="500" fill="hold"/>
                                        <p:tgtEl>
                                          <p:spTgt spid="30"/>
                                        </p:tgtEl>
                                        <p:attrNameLst>
                                          <p:attrName>ppt_w</p:attrName>
                                        </p:attrNameLst>
                                      </p:cBhvr>
                                      <p:tavLst>
                                        <p:tav tm="0">
                                          <p:val>
                                            <p:fltVal val="0"/>
                                          </p:val>
                                        </p:tav>
                                        <p:tav tm="100000">
                                          <p:val>
                                            <p:strVal val="#ppt_w"/>
                                          </p:val>
                                        </p:tav>
                                      </p:tavLst>
                                    </p:anim>
                                    <p:anim calcmode="lin" valueType="num">
                                      <p:cBhvr>
                                        <p:cTn id="106" dur="500" fill="hold"/>
                                        <p:tgtEl>
                                          <p:spTgt spid="30"/>
                                        </p:tgtEl>
                                        <p:attrNameLst>
                                          <p:attrName>ppt_h</p:attrName>
                                        </p:attrNameLst>
                                      </p:cBhvr>
                                      <p:tavLst>
                                        <p:tav tm="0">
                                          <p:val>
                                            <p:fltVal val="0"/>
                                          </p:val>
                                        </p:tav>
                                        <p:tav tm="100000">
                                          <p:val>
                                            <p:strVal val="#ppt_h"/>
                                          </p:val>
                                        </p:tav>
                                      </p:tavLst>
                                    </p:anim>
                                    <p:animEffect transition="in" filter="fade">
                                      <p:cBhvr>
                                        <p:cTn id="107" dur="500"/>
                                        <p:tgtEl>
                                          <p:spTgt spid="3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99"/>
                                        </p:tgtEl>
                                        <p:attrNameLst>
                                          <p:attrName>style.visibility</p:attrName>
                                        </p:attrNameLst>
                                      </p:cBhvr>
                                      <p:to>
                                        <p:strVal val="visible"/>
                                      </p:to>
                                    </p:set>
                                    <p:animEffect transition="in" filter="fade">
                                      <p:cBhvr>
                                        <p:cTn id="110" dur="500"/>
                                        <p:tgtEl>
                                          <p:spTgt spid="9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fade">
                                      <p:cBhvr>
                                        <p:cTn id="116" dur="500"/>
                                        <p:tgtEl>
                                          <p:spTgt spid="40"/>
                                        </p:tgtEl>
                                      </p:cBhvr>
                                    </p:animEffect>
                                  </p:childTnLst>
                                </p:cTn>
                              </p:par>
                              <p:par>
                                <p:cTn id="117" presetID="10" presetClass="entr" presetSubtype="0" fill="hold"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500"/>
                                        <p:tgtEl>
                                          <p:spTgt spid="41"/>
                                        </p:tgtEl>
                                      </p:cBhvr>
                                    </p:animEffect>
                                  </p:childTnLst>
                                </p:cTn>
                              </p:par>
                              <p:par>
                                <p:cTn id="123" presetID="10" presetClass="entr" presetSubtype="0" fill="hold" nodeType="withEffect">
                                  <p:stCondLst>
                                    <p:cond delay="0"/>
                                  </p:stCondLst>
                                  <p:childTnLst>
                                    <p:set>
                                      <p:cBhvr>
                                        <p:cTn id="124" dur="1" fill="hold">
                                          <p:stCondLst>
                                            <p:cond delay="0"/>
                                          </p:stCondLst>
                                        </p:cTn>
                                        <p:tgtEl>
                                          <p:spTgt spid="76"/>
                                        </p:tgtEl>
                                        <p:attrNameLst>
                                          <p:attrName>style.visibility</p:attrName>
                                        </p:attrNameLst>
                                      </p:cBhvr>
                                      <p:to>
                                        <p:strVal val="visible"/>
                                      </p:to>
                                    </p:set>
                                    <p:animEffect transition="in" filter="fade">
                                      <p:cBhvr>
                                        <p:cTn id="125" dur="500"/>
                                        <p:tgtEl>
                                          <p:spTgt spid="7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500"/>
                                        <p:tgtEl>
                                          <p:spTgt spid="42"/>
                                        </p:tgtEl>
                                      </p:cBhvr>
                                    </p:animEffect>
                                  </p:childTnLst>
                                </p:cTn>
                              </p:par>
                            </p:childTnLst>
                          </p:cTn>
                        </p:par>
                        <p:par>
                          <p:cTn id="129" fill="hold">
                            <p:stCondLst>
                              <p:cond delay="2500"/>
                            </p:stCondLst>
                            <p:childTnLst>
                              <p:par>
                                <p:cTn id="130" presetID="22" presetClass="entr" presetSubtype="2" fill="hold" nodeType="afterEffect">
                                  <p:stCondLst>
                                    <p:cond delay="0"/>
                                  </p:stCondLst>
                                  <p:childTnLst>
                                    <p:set>
                                      <p:cBhvr>
                                        <p:cTn id="131" dur="1" fill="hold">
                                          <p:stCondLst>
                                            <p:cond delay="0"/>
                                          </p:stCondLst>
                                        </p:cTn>
                                        <p:tgtEl>
                                          <p:spTgt spid="66"/>
                                        </p:tgtEl>
                                        <p:attrNameLst>
                                          <p:attrName>style.visibility</p:attrName>
                                        </p:attrNameLst>
                                      </p:cBhvr>
                                      <p:to>
                                        <p:strVal val="visible"/>
                                      </p:to>
                                    </p:set>
                                    <p:animEffect transition="in" filter="wipe(right)">
                                      <p:cBhvr>
                                        <p:cTn id="132" dur="500"/>
                                        <p:tgtEl>
                                          <p:spTgt spid="66"/>
                                        </p:tgtEl>
                                      </p:cBhvr>
                                    </p:animEffect>
                                  </p:childTnLst>
                                </p:cTn>
                              </p:par>
                              <p:par>
                                <p:cTn id="133" presetID="22" presetClass="entr" presetSubtype="2" fill="hold" nodeType="withEffect">
                                  <p:stCondLst>
                                    <p:cond delay="0"/>
                                  </p:stCondLst>
                                  <p:childTnLst>
                                    <p:set>
                                      <p:cBhvr>
                                        <p:cTn id="134" dur="1" fill="hold">
                                          <p:stCondLst>
                                            <p:cond delay="0"/>
                                          </p:stCondLst>
                                        </p:cTn>
                                        <p:tgtEl>
                                          <p:spTgt spid="67"/>
                                        </p:tgtEl>
                                        <p:attrNameLst>
                                          <p:attrName>style.visibility</p:attrName>
                                        </p:attrNameLst>
                                      </p:cBhvr>
                                      <p:to>
                                        <p:strVal val="visible"/>
                                      </p:to>
                                    </p:set>
                                    <p:animEffect transition="in" filter="wipe(right)">
                                      <p:cBhvr>
                                        <p:cTn id="135" dur="500"/>
                                        <p:tgtEl>
                                          <p:spTgt spid="67"/>
                                        </p:tgtEl>
                                      </p:cBhvr>
                                    </p:animEffect>
                                  </p:childTnLst>
                                </p:cTn>
                              </p:par>
                            </p:childTnLst>
                          </p:cTn>
                        </p:par>
                        <p:par>
                          <p:cTn id="136" fill="hold">
                            <p:stCondLst>
                              <p:cond delay="3000"/>
                            </p:stCondLst>
                            <p:childTnLst>
                              <p:par>
                                <p:cTn id="137" presetID="22" presetClass="entr" presetSubtype="8" fill="hold" nodeType="afterEffect">
                                  <p:stCondLst>
                                    <p:cond delay="0"/>
                                  </p:stCondLst>
                                  <p:childTnLst>
                                    <p:set>
                                      <p:cBhvr>
                                        <p:cTn id="138" dur="1" fill="hold">
                                          <p:stCondLst>
                                            <p:cond delay="0"/>
                                          </p:stCondLst>
                                        </p:cTn>
                                        <p:tgtEl>
                                          <p:spTgt spid="65"/>
                                        </p:tgtEl>
                                        <p:attrNameLst>
                                          <p:attrName>style.visibility</p:attrName>
                                        </p:attrNameLst>
                                      </p:cBhvr>
                                      <p:to>
                                        <p:strVal val="visible"/>
                                      </p:to>
                                    </p:set>
                                    <p:animEffect transition="in" filter="wipe(left)">
                                      <p:cBhvr>
                                        <p:cTn id="139" dur="500"/>
                                        <p:tgtEl>
                                          <p:spTgt spid="65"/>
                                        </p:tgtEl>
                                      </p:cBhvr>
                                    </p:animEffect>
                                  </p:childTnLst>
                                </p:cTn>
                              </p:par>
                              <p:par>
                                <p:cTn id="140" presetID="22" presetClass="entr" presetSubtype="8" fill="hold"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left)">
                                      <p:cBhvr>
                                        <p:cTn id="1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9" grpId="0" animBg="1"/>
      <p:bldP spid="100" grpId="0" animBg="1"/>
      <p:bldP spid="5" grpId="0" animBg="1"/>
      <p:bldP spid="4" grpId="0" animBg="1"/>
      <p:bldP spid="97" grpId="0" animBg="1"/>
      <p:bldP spid="98" grpId="0" animBg="1"/>
      <p:bldP spid="14" grpId="0"/>
      <p:bldP spid="15" grpId="0"/>
      <p:bldP spid="16" grpId="0"/>
      <p:bldP spid="17" grpId="0"/>
      <p:bldP spid="28" grpId="0"/>
      <p:bldP spid="31" grpId="0"/>
      <p:bldP spid="32" grpId="0"/>
      <p:bldP spid="40" grpId="0"/>
      <p:bldP spid="41" grpId="0"/>
      <p:bldP spid="42" grpId="0"/>
      <p:bldP spid="50" grpId="0"/>
      <p:bldP spid="51" grpId="0"/>
      <p:bldP spid="55" grpId="0"/>
      <p:bldP spid="5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34A04036-A170-4CB1-B865-B3702ADA251C}"/>
              </a:ext>
            </a:extLst>
          </p:cNvPr>
          <p:cNvSpPr txBox="1">
            <a:spLocks/>
          </p:cNvSpPr>
          <p:nvPr/>
        </p:nvSpPr>
        <p:spPr bwMode="auto">
          <a:xfrm>
            <a:off x="551384" y="1036514"/>
            <a:ext cx="972108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Zou u graag meer betrokken worden bij het toeristische beleid/toeristische initiatieven in de stad?</a:t>
            </a:r>
          </a:p>
        </p:txBody>
      </p:sp>
      <p:graphicFrame>
        <p:nvGraphicFramePr>
          <p:cNvPr id="10" name="Tijdelijke aanduiding voor inhoud 3">
            <a:extLst>
              <a:ext uri="{FF2B5EF4-FFF2-40B4-BE49-F238E27FC236}">
                <a16:creationId xmlns:a16="http://schemas.microsoft.com/office/drawing/2014/main" id="{80D2F675-F95F-418B-B3DE-EE181C8CD2BC}"/>
              </a:ext>
            </a:extLst>
          </p:cNvPr>
          <p:cNvGraphicFramePr>
            <a:graphicFrameLocks/>
          </p:cNvGraphicFramePr>
          <p:nvPr/>
        </p:nvGraphicFramePr>
        <p:xfrm>
          <a:off x="983432" y="2276872"/>
          <a:ext cx="10153128"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5435C6CB-801B-46D8-992F-AD4221E345B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A88FE1BC-2390-C548-7A24-DE99C418E05F}"/>
              </a:ext>
            </a:extLst>
          </p:cNvPr>
          <p:cNvGrpSpPr/>
          <p:nvPr/>
        </p:nvGrpSpPr>
        <p:grpSpPr>
          <a:xfrm>
            <a:off x="10848528" y="5571992"/>
            <a:ext cx="632170" cy="276999"/>
            <a:chOff x="9264352" y="5661248"/>
            <a:chExt cx="632170" cy="276999"/>
          </a:xfrm>
        </p:grpSpPr>
        <p:sp>
          <p:nvSpPr>
            <p:cNvPr id="4" name="Rechthoek 3">
              <a:extLst>
                <a:ext uri="{FF2B5EF4-FFF2-40B4-BE49-F238E27FC236}">
                  <a16:creationId xmlns:a16="http://schemas.microsoft.com/office/drawing/2014/main" id="{29DAB259-E03D-2F30-BD9C-4F30FBF90825}"/>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7E0D6CA7-94A3-F07B-5A7D-B46D7A49386A}"/>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dirty="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dirty="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456064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1" name="Tijdelijke aanduiding voor inhoud 2"/>
          <p:cNvSpPr txBox="1">
            <a:spLocks/>
          </p:cNvSpPr>
          <p:nvPr/>
        </p:nvSpPr>
        <p:spPr bwMode="auto">
          <a:xfrm>
            <a:off x="564940" y="1241926"/>
            <a:ext cx="110756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Gevoel van betrokkenheid </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Op welke manier wenst u betrokken te worden bij de toeristische planning, het beleid en andere initiatieven in de stad “STAD”? </a:t>
            </a:r>
          </a:p>
          <a:p>
            <a:pPr marL="0" marR="0" lvl="0" indent="0" algn="l" defTabSz="719138" rtl="0" eaLnBrk="0" fontAlgn="base" latinLnBrk="0" hangingPunct="0">
              <a:lnSpc>
                <a:spcPct val="100000"/>
              </a:lnSpc>
              <a:spcBef>
                <a:spcPts val="100"/>
              </a:spcBef>
              <a:spcAft>
                <a:spcPct val="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 Indien “</a:t>
            </a:r>
            <a:r>
              <a:rPr kumimoji="0" lang="nl-NL"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Ja, ik wil meer betrokken worden” of “Het gebeurt nu zoals ik wil” geantwoord op de vraag “</a:t>
            </a:r>
            <a:r>
              <a:rPr kumimoji="0" lang="nl-NL"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Zou u graag meer betrokken worden bij het toeristische beleid/toeristische initiatieven in de stad?”</a:t>
            </a:r>
          </a:p>
          <a:p>
            <a:pPr marL="180975" marR="0" lvl="0" indent="-180975" algn="l" defTabSz="719138" rtl="0" eaLnBrk="0" fontAlgn="base" latinLnBrk="0" hangingPunct="0">
              <a:lnSpc>
                <a:spcPct val="100000"/>
              </a:lnSpc>
              <a:spcBef>
                <a:spcPts val="100"/>
              </a:spcBef>
              <a:spcAft>
                <a:spcPct val="0"/>
              </a:spcAft>
              <a:buClr>
                <a:srgbClr val="262626"/>
              </a:buClr>
              <a:buSzTx/>
              <a:buFont typeface="Calibri" panose="020F0502020204030204" pitchFamily="34" charset="0"/>
              <a:buChar char="-"/>
              <a:tabLst>
                <a:tab pos="180975" algn="l"/>
              </a:tabLst>
              <a:defRPr/>
            </a:pPr>
            <a:endParaRPr kumimoji="0" lang="nl-NL"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endParaRP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endParaRPr kumimoji="0" lang="nl-BE"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endParaRPr>
          </a:p>
        </p:txBody>
      </p:sp>
      <p:graphicFrame>
        <p:nvGraphicFramePr>
          <p:cNvPr id="23" name="Tijdelijke aanduiding voor inhoud 3">
            <a:extLst>
              <a:ext uri="{FF2B5EF4-FFF2-40B4-BE49-F238E27FC236}">
                <a16:creationId xmlns:a16="http://schemas.microsoft.com/office/drawing/2014/main" id="{C859636F-5E5D-4B2A-859B-2F09904B1FF4}"/>
              </a:ext>
            </a:extLst>
          </p:cNvPr>
          <p:cNvGraphicFramePr>
            <a:graphicFrameLocks/>
          </p:cNvGraphicFramePr>
          <p:nvPr/>
        </p:nvGraphicFramePr>
        <p:xfrm>
          <a:off x="623392" y="2578100"/>
          <a:ext cx="11161240" cy="3587204"/>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hthoek 9">
            <a:extLst>
              <a:ext uri="{FF2B5EF4-FFF2-40B4-BE49-F238E27FC236}">
                <a16:creationId xmlns:a16="http://schemas.microsoft.com/office/drawing/2014/main" id="{376DD298-3D5A-4873-8146-0A70F38C9F2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FA475582-39D0-2DD9-20AB-79B4A1A21682}"/>
              </a:ext>
            </a:extLst>
          </p:cNvPr>
          <p:cNvGrpSpPr/>
          <p:nvPr/>
        </p:nvGrpSpPr>
        <p:grpSpPr>
          <a:xfrm>
            <a:off x="10864430" y="5672281"/>
            <a:ext cx="632170" cy="276999"/>
            <a:chOff x="9264352" y="5661248"/>
            <a:chExt cx="632170" cy="276999"/>
          </a:xfrm>
        </p:grpSpPr>
        <p:sp>
          <p:nvSpPr>
            <p:cNvPr id="4" name="Rechthoek 3">
              <a:extLst>
                <a:ext uri="{FF2B5EF4-FFF2-40B4-BE49-F238E27FC236}">
                  <a16:creationId xmlns:a16="http://schemas.microsoft.com/office/drawing/2014/main" id="{46CB4E0D-E3FF-E7C8-32E6-364309820772}"/>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494DD58F-F946-97DD-6AF0-2E33CD68554B}"/>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337957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6507F5-D65A-4F7F-884D-9EE944AA6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938772"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Toekomst?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Aanbevelingen beleid</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Hoe zelf omgaan met druk</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Meer of minder toeristen</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Elders gaan wonen</a:t>
            </a:r>
            <a:endPar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endParaRP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endPar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endParaRP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389978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0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32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AANBEVELINGEN BELEID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24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“Er zijn verschillende manieren om met bezoekersdruk om te gaan. Kunt u aangeven in hoeverre u de verschillende opties zou steunen in …” - </a:t>
            </a:r>
            <a:r>
              <a:rPr kumimoji="0" lang="nl-BE" altLang="nl-BE" sz="24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score 4 of 5 op 5</a:t>
            </a:r>
          </a:p>
        </p:txBody>
      </p:sp>
      <p:sp>
        <p:nvSpPr>
          <p:cNvPr id="9" name="Rechthoek 8">
            <a:extLst>
              <a:ext uri="{FF2B5EF4-FFF2-40B4-BE49-F238E27FC236}">
                <a16:creationId xmlns:a16="http://schemas.microsoft.com/office/drawing/2014/main" id="{734FF8F2-FBD1-4E51-A290-A136517E4C1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17" name="Rectangle 16">
            <a:extLst>
              <a:ext uri="{FF2B5EF4-FFF2-40B4-BE49-F238E27FC236}">
                <a16:creationId xmlns:a16="http://schemas.microsoft.com/office/drawing/2014/main" id="{472517E1-BFE2-4021-9E4A-FF20D017653B}"/>
              </a:ext>
            </a:extLst>
          </p:cNvPr>
          <p:cNvSpPr/>
          <p:nvPr/>
        </p:nvSpPr>
        <p:spPr>
          <a:xfrm>
            <a:off x="8040216" y="2110477"/>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2" name="Grafiek 1">
            <a:extLst>
              <a:ext uri="{FF2B5EF4-FFF2-40B4-BE49-F238E27FC236}">
                <a16:creationId xmlns:a16="http://schemas.microsoft.com/office/drawing/2014/main" id="{68F5B814-5782-35CA-1EF4-4576C6AE926B}"/>
              </a:ext>
            </a:extLst>
          </p:cNvPr>
          <p:cNvGraphicFramePr/>
          <p:nvPr>
            <p:extLst>
              <p:ext uri="{D42A27DB-BD31-4B8C-83A1-F6EECF244321}">
                <p14:modId xmlns:p14="http://schemas.microsoft.com/office/powerpoint/2010/main" val="1888379727"/>
              </p:ext>
            </p:extLst>
          </p:nvPr>
        </p:nvGraphicFramePr>
        <p:xfrm>
          <a:off x="622830" y="2110477"/>
          <a:ext cx="11269133" cy="4764593"/>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vak 4">
            <a:extLst>
              <a:ext uri="{FF2B5EF4-FFF2-40B4-BE49-F238E27FC236}">
                <a16:creationId xmlns:a16="http://schemas.microsoft.com/office/drawing/2014/main" id="{44B7A025-FC70-07B6-F4F5-502995CBDE9B}"/>
              </a:ext>
            </a:extLst>
          </p:cNvPr>
          <p:cNvSpPr txBox="1"/>
          <p:nvPr/>
        </p:nvSpPr>
        <p:spPr>
          <a:xfrm>
            <a:off x="449475" y="6328020"/>
            <a:ext cx="2738250"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nl-BE" sz="1050" dirty="0">
                <a:solidFill>
                  <a:prstClr val="black"/>
                </a:solidFill>
                <a:latin typeface="Calibri" panose="020F0502020204030204" pitchFamily="34" charset="0"/>
                <a:cs typeface="Arial" panose="020B0604020202020204" pitchFamily="34" charset="0"/>
              </a:rPr>
              <a:t>(*) =&gt; Licht aangepaste formulering t.o.v. 2021</a:t>
            </a:r>
          </a:p>
        </p:txBody>
      </p:sp>
      <p:sp>
        <p:nvSpPr>
          <p:cNvPr id="10" name="Tekstvak 9">
            <a:extLst>
              <a:ext uri="{FF2B5EF4-FFF2-40B4-BE49-F238E27FC236}">
                <a16:creationId xmlns:a16="http://schemas.microsoft.com/office/drawing/2014/main" id="{BED574DB-B1CE-DC35-02B4-BCD7224328C1}"/>
              </a:ext>
            </a:extLst>
          </p:cNvPr>
          <p:cNvSpPr txBox="1"/>
          <p:nvPr/>
        </p:nvSpPr>
        <p:spPr>
          <a:xfrm>
            <a:off x="3048000" y="3253859"/>
            <a:ext cx="6096000" cy="369332"/>
          </a:xfrm>
          <a:prstGeom prst="rect">
            <a:avLst/>
          </a:prstGeom>
          <a:noFill/>
        </p:spPr>
        <p:txBody>
          <a:bodyPr wrap="square">
            <a:spAutoFit/>
          </a:bodyPr>
          <a:lstStyle/>
          <a:p>
            <a:endParaRPr lang="nl-BE" dirty="0"/>
          </a:p>
        </p:txBody>
      </p:sp>
    </p:spTree>
    <p:extLst>
      <p:ext uri="{BB962C8B-B14F-4D97-AF65-F5344CB8AC3E}">
        <p14:creationId xmlns:p14="http://schemas.microsoft.com/office/powerpoint/2010/main" val="342321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71575" y="1228055"/>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AANBEVELINGEN BELEID / 1</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“Er zijn verschillende manieren om met bezoekersdruk om te gaan. Kunt u aangeven in hoeverre u de verschillende opties zou steunen in …” - </a:t>
            </a:r>
            <a:r>
              <a:rPr kumimoji="0" lang="nl-BE" altLang="nl-BE" sz="17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score 4 of 5 op 5</a:t>
            </a:r>
          </a:p>
        </p:txBody>
      </p:sp>
      <p:sp>
        <p:nvSpPr>
          <p:cNvPr id="2" name="Rechthoek 1"/>
          <p:cNvSpPr/>
          <p:nvPr/>
        </p:nvSpPr>
        <p:spPr>
          <a:xfrm>
            <a:off x="5154876" y="2276872"/>
            <a:ext cx="1882247"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score 4 of 5 op 5</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2" name="Tijdelijke aanduiding voor inhoud 3">
            <a:extLst>
              <a:ext uri="{FF2B5EF4-FFF2-40B4-BE49-F238E27FC236}">
                <a16:creationId xmlns:a16="http://schemas.microsoft.com/office/drawing/2014/main" id="{C7668E0A-7C4A-4E97-BC99-D20793AA9775}"/>
              </a:ext>
            </a:extLst>
          </p:cNvPr>
          <p:cNvGraphicFramePr>
            <a:graphicFrameLocks noGrp="1"/>
          </p:cNvGraphicFramePr>
          <p:nvPr>
            <p:ph idx="1"/>
            <p:extLst>
              <p:ext uri="{D42A27DB-BD31-4B8C-83A1-F6EECF244321}">
                <p14:modId xmlns:p14="http://schemas.microsoft.com/office/powerpoint/2010/main" val="1549833854"/>
              </p:ext>
            </p:extLst>
          </p:nvPr>
        </p:nvGraphicFramePr>
        <p:xfrm>
          <a:off x="645194" y="2708920"/>
          <a:ext cx="10972800" cy="3312367"/>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73BEBA67-63FC-4D04-86EE-93093EAD3D3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45430D9E-9F6A-4299-7924-7CC2C25B0512}"/>
              </a:ext>
            </a:extLst>
          </p:cNvPr>
          <p:cNvGrpSpPr/>
          <p:nvPr/>
        </p:nvGrpSpPr>
        <p:grpSpPr>
          <a:xfrm>
            <a:off x="10864430" y="5797443"/>
            <a:ext cx="632170" cy="276999"/>
            <a:chOff x="9264352" y="5661248"/>
            <a:chExt cx="632170" cy="276999"/>
          </a:xfrm>
        </p:grpSpPr>
        <p:sp>
          <p:nvSpPr>
            <p:cNvPr id="5" name="Rechthoek 4">
              <a:extLst>
                <a:ext uri="{FF2B5EF4-FFF2-40B4-BE49-F238E27FC236}">
                  <a16:creationId xmlns:a16="http://schemas.microsoft.com/office/drawing/2014/main" id="{2DDBBEB6-38A1-CCCA-AB97-5C88E630A0BF}"/>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A77083CA-19FF-7740-270D-B784BADCD6BE}"/>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692658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AANBEVELINGEN BELEID / 2</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700" b="0" i="0" u="none" strike="noStrike" kern="1200" cap="none" spc="0" normalizeH="0" baseline="0" noProof="0" dirty="0">
                <a:ln>
                  <a:noFill/>
                </a:ln>
                <a:solidFill>
                  <a:srgbClr val="000000"/>
                </a:solidFill>
                <a:effectLst/>
                <a:uLnTx/>
                <a:uFillTx/>
                <a:latin typeface="FlandersArtSans-Light" panose="00000400000000000000" pitchFamily="2" charset="0"/>
                <a:ea typeface="+mn-ea"/>
                <a:cs typeface="Arial" panose="020B0604020202020204" pitchFamily="34" charset="0"/>
              </a:rPr>
              <a:t>“Er zijn verschillende manieren om met bezoekersdruk om te gaan. Kunt u aangeven in hoeverre u de verschillende opties zou steunen in …” - </a:t>
            </a:r>
            <a:r>
              <a:rPr kumimoji="0" lang="nl-BE" altLang="nl-BE" sz="17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 score 4 of 5 op 5</a:t>
            </a:r>
          </a:p>
        </p:txBody>
      </p:sp>
      <p:sp>
        <p:nvSpPr>
          <p:cNvPr id="2" name="Rechthoek 1"/>
          <p:cNvSpPr/>
          <p:nvPr/>
        </p:nvSpPr>
        <p:spPr>
          <a:xfrm>
            <a:off x="5154876" y="2276872"/>
            <a:ext cx="1882247"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score 4 of 5 op 5</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9" name="Rechthoek 8">
            <a:extLst>
              <a:ext uri="{FF2B5EF4-FFF2-40B4-BE49-F238E27FC236}">
                <a16:creationId xmlns:a16="http://schemas.microsoft.com/office/drawing/2014/main" id="{7635020F-CE3B-4553-BED2-1ED72D1EABF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aphicFrame>
        <p:nvGraphicFramePr>
          <p:cNvPr id="10" name="Tijdelijke aanduiding voor inhoud 3">
            <a:extLst>
              <a:ext uri="{FF2B5EF4-FFF2-40B4-BE49-F238E27FC236}">
                <a16:creationId xmlns:a16="http://schemas.microsoft.com/office/drawing/2014/main" id="{76C215F0-6298-416C-8A1E-C0A048E6883B}"/>
              </a:ext>
            </a:extLst>
          </p:cNvPr>
          <p:cNvGraphicFramePr>
            <a:graphicFrameLocks noGrp="1"/>
          </p:cNvGraphicFramePr>
          <p:nvPr>
            <p:ph idx="1"/>
            <p:extLst>
              <p:ext uri="{D42A27DB-BD31-4B8C-83A1-F6EECF244321}">
                <p14:modId xmlns:p14="http://schemas.microsoft.com/office/powerpoint/2010/main" val="481072258"/>
              </p:ext>
            </p:extLst>
          </p:nvPr>
        </p:nvGraphicFramePr>
        <p:xfrm>
          <a:off x="641316" y="2780928"/>
          <a:ext cx="10972800" cy="3240360"/>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ep 3">
            <a:extLst>
              <a:ext uri="{FF2B5EF4-FFF2-40B4-BE49-F238E27FC236}">
                <a16:creationId xmlns:a16="http://schemas.microsoft.com/office/drawing/2014/main" id="{0A0408EB-9EFB-7203-C053-21ADC9E34A09}"/>
              </a:ext>
            </a:extLst>
          </p:cNvPr>
          <p:cNvGrpSpPr/>
          <p:nvPr/>
        </p:nvGrpSpPr>
        <p:grpSpPr>
          <a:xfrm>
            <a:off x="10848528" y="5744289"/>
            <a:ext cx="632170" cy="276999"/>
            <a:chOff x="9264352" y="5661248"/>
            <a:chExt cx="632170" cy="276999"/>
          </a:xfrm>
        </p:grpSpPr>
        <p:sp>
          <p:nvSpPr>
            <p:cNvPr id="5" name="Rechthoek 4">
              <a:extLst>
                <a:ext uri="{FF2B5EF4-FFF2-40B4-BE49-F238E27FC236}">
                  <a16:creationId xmlns:a16="http://schemas.microsoft.com/office/drawing/2014/main" id="{C980D15A-7D9C-586F-EEA8-7EDAE928F78E}"/>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43188E1A-35BC-4AA7-010F-18C88B91435F}"/>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216045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AANBEVELINGEN BELEID / 3</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“Er zijn verschillende manieren om met bezoekersdruk om te gaan. Kunt u aangeven in hoeverre u de verschillende opties zou steunen in …” - </a:t>
            </a:r>
            <a:r>
              <a:rPr kumimoji="0" lang="nl-BE" altLang="nl-BE" sz="17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score 4 of 5 op 5</a:t>
            </a:r>
          </a:p>
        </p:txBody>
      </p:sp>
      <p:sp>
        <p:nvSpPr>
          <p:cNvPr id="2" name="Rechthoek 1"/>
          <p:cNvSpPr/>
          <p:nvPr/>
        </p:nvSpPr>
        <p:spPr>
          <a:xfrm>
            <a:off x="5159896" y="2082334"/>
            <a:ext cx="1882247"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score 4 of 5 op 5</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6" name="Rechthoek 6">
            <a:extLst>
              <a:ext uri="{FF2B5EF4-FFF2-40B4-BE49-F238E27FC236}">
                <a16:creationId xmlns:a16="http://schemas.microsoft.com/office/drawing/2014/main" id="{BA2BB641-A6DB-4216-84C1-2D223BEF1804}"/>
              </a:ext>
            </a:extLst>
          </p:cNvPr>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27" name="Tijdelijke aanduiding voor inhoud 3">
            <a:extLst>
              <a:ext uri="{FF2B5EF4-FFF2-40B4-BE49-F238E27FC236}">
                <a16:creationId xmlns:a16="http://schemas.microsoft.com/office/drawing/2014/main" id="{718E2B3F-F5CA-4959-B390-33A8C5F552EF}"/>
              </a:ext>
            </a:extLst>
          </p:cNvPr>
          <p:cNvGraphicFramePr>
            <a:graphicFrameLocks noGrp="1"/>
          </p:cNvGraphicFramePr>
          <p:nvPr>
            <p:ph idx="1"/>
          </p:nvPr>
        </p:nvGraphicFramePr>
        <p:xfrm>
          <a:off x="645194" y="2708920"/>
          <a:ext cx="10972800" cy="3312367"/>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hthoek 8">
            <a:extLst>
              <a:ext uri="{FF2B5EF4-FFF2-40B4-BE49-F238E27FC236}">
                <a16:creationId xmlns:a16="http://schemas.microsoft.com/office/drawing/2014/main" id="{D7E78C0D-6842-4732-8DD1-EEA2CCAE657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7136D087-0428-40BB-0522-FE024B32A30A}"/>
              </a:ext>
            </a:extLst>
          </p:cNvPr>
          <p:cNvGrpSpPr/>
          <p:nvPr/>
        </p:nvGrpSpPr>
        <p:grpSpPr>
          <a:xfrm>
            <a:off x="10848528" y="5816297"/>
            <a:ext cx="632170" cy="276999"/>
            <a:chOff x="9264352" y="5661248"/>
            <a:chExt cx="632170" cy="276999"/>
          </a:xfrm>
        </p:grpSpPr>
        <p:sp>
          <p:nvSpPr>
            <p:cNvPr id="5" name="Rechthoek 4">
              <a:extLst>
                <a:ext uri="{FF2B5EF4-FFF2-40B4-BE49-F238E27FC236}">
                  <a16:creationId xmlns:a16="http://schemas.microsoft.com/office/drawing/2014/main" id="{78BF824A-9AA2-AD87-CAB0-75D6AB32D35A}"/>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B0FDF4B4-55A2-2006-49EA-4ABB21EF3692}"/>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928186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6507F5-D65A-4F7F-884D-9EE944AA6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893949"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Toekomst?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Aanbevelingen beleid</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Hoe zelf omgaan met druk</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Meer of minder toeristen</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Elders gaan wonen</a:t>
            </a:r>
          </a:p>
          <a:p>
            <a:pPr marL="541338" marR="0" lvl="3" indent="0" algn="l" defTabSz="914400" rtl="0" eaLnBrk="1" fontAlgn="base" latinLnBrk="0" hangingPunct="1">
              <a:lnSpc>
                <a:spcPct val="100000"/>
              </a:lnSpc>
              <a:spcBef>
                <a:spcPct val="0"/>
              </a:spcBef>
              <a:spcAft>
                <a:spcPts val="0"/>
              </a:spcAft>
              <a:buClrTx/>
              <a:buSzTx/>
              <a:buFontTx/>
              <a:buNone/>
              <a:tabLst>
                <a:tab pos="901700" algn="l"/>
              </a:tabLst>
              <a:defRPr/>
            </a:pPr>
            <a:endPar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endParaRP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287366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475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36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OMGAAN MET DE NADELIGE GEVOLGEN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32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“Hoe zou u met de nadelige gevolgen van toerisme omgaan als u de vrije keuze en middelen had?”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28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(meerdere antwoorden mogelijk) - </a:t>
            </a:r>
            <a:r>
              <a:rPr kumimoji="0" lang="nl-BE" altLang="nl-BE" sz="28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ja </a:t>
            </a:r>
          </a:p>
        </p:txBody>
      </p:sp>
      <p:sp>
        <p:nvSpPr>
          <p:cNvPr id="9" name="Rechthoek 8">
            <a:extLst>
              <a:ext uri="{FF2B5EF4-FFF2-40B4-BE49-F238E27FC236}">
                <a16:creationId xmlns:a16="http://schemas.microsoft.com/office/drawing/2014/main" id="{2DC0E25A-3201-456C-BA48-BA9A32F78B18}"/>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12" name="Rectangle 11">
            <a:extLst>
              <a:ext uri="{FF2B5EF4-FFF2-40B4-BE49-F238E27FC236}">
                <a16:creationId xmlns:a16="http://schemas.microsoft.com/office/drawing/2014/main" id="{0097DF41-5EAA-43C4-A4C9-70122935E9E3}"/>
              </a:ext>
            </a:extLst>
          </p:cNvPr>
          <p:cNvSpPr/>
          <p:nvPr/>
        </p:nvSpPr>
        <p:spPr>
          <a:xfrm>
            <a:off x="6672064" y="2232137"/>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 name="Rectangle 1">
            <a:extLst>
              <a:ext uri="{FF2B5EF4-FFF2-40B4-BE49-F238E27FC236}">
                <a16:creationId xmlns:a16="http://schemas.microsoft.com/office/drawing/2014/main" id="{09CDDAF9-35A0-4E60-A209-8C741B14EAF4}"/>
              </a:ext>
            </a:extLst>
          </p:cNvPr>
          <p:cNvSpPr/>
          <p:nvPr/>
        </p:nvSpPr>
        <p:spPr>
          <a:xfrm>
            <a:off x="10992544" y="2232137"/>
            <a:ext cx="576626" cy="2861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3" name="Grafiek 2">
            <a:extLst>
              <a:ext uri="{FF2B5EF4-FFF2-40B4-BE49-F238E27FC236}">
                <a16:creationId xmlns:a16="http://schemas.microsoft.com/office/drawing/2014/main" id="{08715AD3-F620-F13A-DC10-56A2E19360E5}"/>
              </a:ext>
            </a:extLst>
          </p:cNvPr>
          <p:cNvGraphicFramePr/>
          <p:nvPr>
            <p:extLst>
              <p:ext uri="{D42A27DB-BD31-4B8C-83A1-F6EECF244321}">
                <p14:modId xmlns:p14="http://schemas.microsoft.com/office/powerpoint/2010/main" val="2752119017"/>
              </p:ext>
            </p:extLst>
          </p:nvPr>
        </p:nvGraphicFramePr>
        <p:xfrm>
          <a:off x="622830" y="2197249"/>
          <a:ext cx="11269133" cy="46607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9133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OMGAAN MET DE NADELIGE GEVOLGEN / 1</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9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“Hoe zou u met de nadelige gevolgen van toerisme omgaan als u de vrije keuze en middelen had?”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(meerdere antwoorden mogelijk) - </a:t>
            </a:r>
            <a:r>
              <a:rPr kumimoji="0" lang="nl-BE" altLang="nl-BE" sz="17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 ja  (deel 1)</a:t>
            </a:r>
          </a:p>
        </p:txBody>
      </p:sp>
      <p:sp>
        <p:nvSpPr>
          <p:cNvPr id="2" name="Rechthoek 1"/>
          <p:cNvSpPr/>
          <p:nvPr/>
        </p:nvSpPr>
        <p:spPr>
          <a:xfrm>
            <a:off x="5783254" y="2176941"/>
            <a:ext cx="577402"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ja</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3" name="Tijdelijke aanduiding voor inhoud 3">
            <a:extLst>
              <a:ext uri="{FF2B5EF4-FFF2-40B4-BE49-F238E27FC236}">
                <a16:creationId xmlns:a16="http://schemas.microsoft.com/office/drawing/2014/main" id="{AEFA6F8C-772E-4844-9FD4-CED41AECCAEB}"/>
              </a:ext>
            </a:extLst>
          </p:cNvPr>
          <p:cNvGraphicFramePr>
            <a:graphicFrameLocks/>
          </p:cNvGraphicFramePr>
          <p:nvPr/>
        </p:nvGraphicFramePr>
        <p:xfrm>
          <a:off x="609600" y="2575201"/>
          <a:ext cx="10972800"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1E22D658-6975-4DCE-8949-144DF2AA2FA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44D714C4-1653-04D5-6813-335AA3F483D5}"/>
              </a:ext>
            </a:extLst>
          </p:cNvPr>
          <p:cNvGrpSpPr/>
          <p:nvPr/>
        </p:nvGrpSpPr>
        <p:grpSpPr>
          <a:xfrm>
            <a:off x="10848528" y="5590846"/>
            <a:ext cx="632170" cy="276999"/>
            <a:chOff x="9264352" y="5661248"/>
            <a:chExt cx="632170" cy="276999"/>
          </a:xfrm>
        </p:grpSpPr>
        <p:sp>
          <p:nvSpPr>
            <p:cNvPr id="5" name="Rechthoek 4">
              <a:extLst>
                <a:ext uri="{FF2B5EF4-FFF2-40B4-BE49-F238E27FC236}">
                  <a16:creationId xmlns:a16="http://schemas.microsoft.com/office/drawing/2014/main" id="{C619FE8E-1B1E-8AF5-A71D-1037442E1FA2}"/>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E4BCFAC3-430C-D5F3-C2B9-4B4519C70639}"/>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2151973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2" name="Titel 1">
            <a:extLst>
              <a:ext uri="{FF2B5EF4-FFF2-40B4-BE49-F238E27FC236}">
                <a16:creationId xmlns:a16="http://schemas.microsoft.com/office/drawing/2014/main" id="{F139415F-EBC5-462C-A880-A63E443F5C63}"/>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a:t>
            </a:r>
            <a:r>
              <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 – </a:t>
            </a: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Vergelijking 2021</a:t>
            </a:r>
          </a:p>
        </p:txBody>
      </p:sp>
      <p:sp>
        <p:nvSpPr>
          <p:cNvPr id="13" name="Tijdelijke aanduiding voor inhoud 2">
            <a:extLst>
              <a:ext uri="{FF2B5EF4-FFF2-40B4-BE49-F238E27FC236}">
                <a16:creationId xmlns:a16="http://schemas.microsoft.com/office/drawing/2014/main" id="{428DB115-ECEC-4996-A401-8F27FEF5ED10}"/>
              </a:ext>
            </a:extLst>
          </p:cNvPr>
          <p:cNvSpPr txBox="1">
            <a:spLocks/>
          </p:cNvSpPr>
          <p:nvPr/>
        </p:nvSpPr>
        <p:spPr bwMode="auto">
          <a:xfrm>
            <a:off x="551384" y="1052736"/>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Steun aan toerisme</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 ‘akkoord’ </a:t>
            </a:r>
            <a:r>
              <a:rPr kumimoji="0" lang="nl-BE"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met de stelling …</a:t>
            </a:r>
          </a:p>
          <a:p>
            <a:pPr marL="3549650" marR="0" lvl="7" indent="-285750" algn="l" defTabSz="676275" rtl="0" eaLnBrk="1" fontAlgn="auto" latinLnBrk="0" hangingPunct="1">
              <a:lnSpc>
                <a:spcPct val="100000"/>
              </a:lnSpc>
              <a:spcBef>
                <a:spcPct val="20000"/>
              </a:spcBef>
              <a:spcAft>
                <a:spcPts val="800"/>
              </a:spcAft>
              <a:buClrTx/>
              <a:buSzTx/>
              <a:buFontTx/>
              <a:buChar char="∙"/>
              <a:tabLst/>
              <a:defRPr/>
            </a:pPr>
            <a:endParaRPr kumimoji="0" lang="nl-BE" sz="1600" b="0" i="0" u="none" strike="noStrike" kern="1200" cap="none" spc="0" normalizeH="0" baseline="0" noProof="0" dirty="0">
              <a:ln>
                <a:noFill/>
              </a:ln>
              <a:solidFill>
                <a:prstClr val="black"/>
              </a:solidFill>
              <a:effectLst/>
              <a:uLnTx/>
              <a:uFillTx/>
              <a:latin typeface="FlandersArtSans-Regular"/>
              <a:ea typeface="+mn-ea"/>
              <a:cs typeface="+mn-cs"/>
            </a:endParaRPr>
          </a:p>
        </p:txBody>
      </p:sp>
      <p:graphicFrame>
        <p:nvGraphicFramePr>
          <p:cNvPr id="9" name="Tijdelijke aanduiding voor inhoud 3">
            <a:extLst>
              <a:ext uri="{FF2B5EF4-FFF2-40B4-BE49-F238E27FC236}">
                <a16:creationId xmlns:a16="http://schemas.microsoft.com/office/drawing/2014/main" id="{F2212A38-D981-4383-9F32-A14A6073EF14}"/>
              </a:ext>
            </a:extLst>
          </p:cNvPr>
          <p:cNvGraphicFramePr>
            <a:graphicFrameLocks/>
          </p:cNvGraphicFramePr>
          <p:nvPr/>
        </p:nvGraphicFramePr>
        <p:xfrm>
          <a:off x="1256220" y="2132856"/>
          <a:ext cx="9679560" cy="365845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hthoek 7">
            <a:extLst>
              <a:ext uri="{FF2B5EF4-FFF2-40B4-BE49-F238E27FC236}">
                <a16:creationId xmlns:a16="http://schemas.microsoft.com/office/drawing/2014/main" id="{1B1612D8-339D-4F42-9D4C-A0E7A0F20DFB}"/>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C96F8A39-61B3-1436-1B0F-9EFF21728996}"/>
              </a:ext>
            </a:extLst>
          </p:cNvPr>
          <p:cNvGrpSpPr/>
          <p:nvPr/>
        </p:nvGrpSpPr>
        <p:grpSpPr>
          <a:xfrm>
            <a:off x="10605125" y="5445224"/>
            <a:ext cx="632170" cy="276999"/>
            <a:chOff x="9264352" y="5661248"/>
            <a:chExt cx="632170" cy="276999"/>
          </a:xfrm>
        </p:grpSpPr>
        <p:sp>
          <p:nvSpPr>
            <p:cNvPr id="2" name="Rechthoek 1">
              <a:extLst>
                <a:ext uri="{FF2B5EF4-FFF2-40B4-BE49-F238E27FC236}">
                  <a16:creationId xmlns:a16="http://schemas.microsoft.com/office/drawing/2014/main" id="{078BDF10-D2A3-4B49-81AC-9C22CB697AB8}"/>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3" name="Tekstvak 2">
              <a:extLst>
                <a:ext uri="{FF2B5EF4-FFF2-40B4-BE49-F238E27FC236}">
                  <a16:creationId xmlns:a16="http://schemas.microsoft.com/office/drawing/2014/main" id="{D3582BBD-01A6-ABE9-77D9-35F32E6D2565}"/>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p>
          </p:txBody>
        </p:sp>
      </p:grpSp>
      <p:sp>
        <p:nvSpPr>
          <p:cNvPr id="10" name="Ovaal 9">
            <a:extLst>
              <a:ext uri="{FF2B5EF4-FFF2-40B4-BE49-F238E27FC236}">
                <a16:creationId xmlns:a16="http://schemas.microsoft.com/office/drawing/2014/main" id="{B28B5B91-39B2-0839-78C0-112B8759277E}"/>
              </a:ext>
            </a:extLst>
          </p:cNvPr>
          <p:cNvSpPr/>
          <p:nvPr/>
        </p:nvSpPr>
        <p:spPr>
          <a:xfrm>
            <a:off x="2927648" y="2163479"/>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Ovaal 10">
            <a:extLst>
              <a:ext uri="{FF2B5EF4-FFF2-40B4-BE49-F238E27FC236}">
                <a16:creationId xmlns:a16="http://schemas.microsoft.com/office/drawing/2014/main" id="{9FEE9ABB-884F-97AD-3245-2F656530F423}"/>
              </a:ext>
            </a:extLst>
          </p:cNvPr>
          <p:cNvSpPr/>
          <p:nvPr/>
        </p:nvSpPr>
        <p:spPr>
          <a:xfrm>
            <a:off x="3694863" y="216347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Ovaal 13">
            <a:extLst>
              <a:ext uri="{FF2B5EF4-FFF2-40B4-BE49-F238E27FC236}">
                <a16:creationId xmlns:a16="http://schemas.microsoft.com/office/drawing/2014/main" id="{6A89F48B-76AB-AFEA-FF70-F180A28DB527}"/>
              </a:ext>
            </a:extLst>
          </p:cNvPr>
          <p:cNvSpPr/>
          <p:nvPr/>
        </p:nvSpPr>
        <p:spPr>
          <a:xfrm>
            <a:off x="5116169" y="2164004"/>
            <a:ext cx="144016" cy="144016"/>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5B08FB7B-FB1B-601E-4C3F-572663300F4D}"/>
              </a:ext>
            </a:extLst>
          </p:cNvPr>
          <p:cNvSpPr/>
          <p:nvPr/>
        </p:nvSpPr>
        <p:spPr>
          <a:xfrm>
            <a:off x="6787597" y="216347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6" name="Ovaal 15">
            <a:extLst>
              <a:ext uri="{FF2B5EF4-FFF2-40B4-BE49-F238E27FC236}">
                <a16:creationId xmlns:a16="http://schemas.microsoft.com/office/drawing/2014/main" id="{EE361F80-A9A3-C777-EED1-91C4DC9B72C8}"/>
              </a:ext>
            </a:extLst>
          </p:cNvPr>
          <p:cNvSpPr/>
          <p:nvPr/>
        </p:nvSpPr>
        <p:spPr>
          <a:xfrm>
            <a:off x="9840416" y="2163479"/>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8" name="Ovaal 17">
            <a:extLst>
              <a:ext uri="{FF2B5EF4-FFF2-40B4-BE49-F238E27FC236}">
                <a16:creationId xmlns:a16="http://schemas.microsoft.com/office/drawing/2014/main" id="{8DE94674-EDC7-4871-47D9-2DB6FBF441F0}"/>
              </a:ext>
            </a:extLst>
          </p:cNvPr>
          <p:cNvSpPr/>
          <p:nvPr/>
        </p:nvSpPr>
        <p:spPr>
          <a:xfrm>
            <a:off x="10272464" y="2167156"/>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itel 1">
            <a:extLst>
              <a:ext uri="{FF2B5EF4-FFF2-40B4-BE49-F238E27FC236}">
                <a16:creationId xmlns:a16="http://schemas.microsoft.com/office/drawing/2014/main" id="{0B096BAC-8C26-F96E-4823-F3D22BA78DC4}"/>
              </a:ext>
            </a:extLst>
          </p:cNvPr>
          <p:cNvSpPr txBox="1">
            <a:spLocks/>
          </p:cNvSpPr>
          <p:nvPr/>
        </p:nvSpPr>
        <p:spPr bwMode="auto">
          <a:xfrm>
            <a:off x="551384" y="-281458"/>
            <a:ext cx="49277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FF0000"/>
                </a:solidFill>
                <a:effectLst/>
                <a:uLnTx/>
                <a:uFillTx/>
                <a:latin typeface="FlandersArtSans-Bold" panose="00000800000000000000" pitchFamily="2" charset="0"/>
                <a:ea typeface="+mj-ea"/>
                <a:cs typeface="Arial" panose="020B0604020202020204" pitchFamily="34" charset="0"/>
              </a:rPr>
              <a:t>LEESWIJZER</a:t>
            </a:r>
          </a:p>
        </p:txBody>
      </p:sp>
      <p:cxnSp>
        <p:nvCxnSpPr>
          <p:cNvPr id="17" name="Rechte verbindingslijn met pijl 16">
            <a:extLst>
              <a:ext uri="{FF2B5EF4-FFF2-40B4-BE49-F238E27FC236}">
                <a16:creationId xmlns:a16="http://schemas.microsoft.com/office/drawing/2014/main" id="{AEE1F76F-453D-0461-6664-ECC641F80E30}"/>
              </a:ext>
            </a:extLst>
          </p:cNvPr>
          <p:cNvCxnSpPr>
            <a:cxnSpLocks/>
          </p:cNvCxnSpPr>
          <p:nvPr/>
        </p:nvCxnSpPr>
        <p:spPr>
          <a:xfrm>
            <a:off x="6931613" y="861542"/>
            <a:ext cx="109366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hthoek 19">
            <a:extLst>
              <a:ext uri="{FF2B5EF4-FFF2-40B4-BE49-F238E27FC236}">
                <a16:creationId xmlns:a16="http://schemas.microsoft.com/office/drawing/2014/main" id="{2DDFDBBC-350C-7245-4F3C-6EACA26F5862}"/>
              </a:ext>
            </a:extLst>
          </p:cNvPr>
          <p:cNvSpPr/>
          <p:nvPr/>
        </p:nvSpPr>
        <p:spPr>
          <a:xfrm>
            <a:off x="435429" y="609599"/>
            <a:ext cx="6496184" cy="1394942"/>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21" name="Tijdelijke aanduiding voor inhoud 2">
            <a:extLst>
              <a:ext uri="{FF2B5EF4-FFF2-40B4-BE49-F238E27FC236}">
                <a16:creationId xmlns:a16="http://schemas.microsoft.com/office/drawing/2014/main" id="{AA2B1FB7-54CB-B6C1-A949-FF496A9AD15C}"/>
              </a:ext>
            </a:extLst>
          </p:cNvPr>
          <p:cNvSpPr>
            <a:spLocks noGrp="1"/>
          </p:cNvSpPr>
          <p:nvPr>
            <p:ph idx="1"/>
          </p:nvPr>
        </p:nvSpPr>
        <p:spPr>
          <a:xfrm>
            <a:off x="8186701" y="541433"/>
            <a:ext cx="3315877" cy="752083"/>
          </a:xfrm>
        </p:spPr>
        <p:txBody>
          <a:bodyPr>
            <a:normAutofit fontScale="92500" lnSpcReduction="20000"/>
          </a:bodyPr>
          <a:lstStyle/>
          <a:p>
            <a:pPr marL="0" indent="0" defTabSz="450850">
              <a:spcAft>
                <a:spcPts val="800"/>
              </a:spcAft>
              <a:buNone/>
            </a:pPr>
            <a:r>
              <a:rPr lang="nl-BE" altLang="nl-BE" sz="1400" dirty="0">
                <a:solidFill>
                  <a:schemeClr val="tx1"/>
                </a:solidFill>
                <a:latin typeface="FlandersArtSans-Light" panose="00000400000000000000" pitchFamily="2" charset="0"/>
                <a:cs typeface="+mn-cs"/>
              </a:rPr>
              <a:t>Bovenaan de slide staat telkens wat de inhoud van de slide is (vraag) en indien van toepassing een extra aanduiding (bijv. het % dat akkoord is met de stelling)</a:t>
            </a:r>
            <a:endParaRPr lang="nl-BE" sz="1400" dirty="0">
              <a:solidFill>
                <a:schemeClr val="tx1"/>
              </a:solidFill>
              <a:latin typeface="FlandersArtSans-Light" panose="00000400000000000000" pitchFamily="2" charset="0"/>
              <a:cs typeface="+mn-cs"/>
            </a:endParaRPr>
          </a:p>
        </p:txBody>
      </p:sp>
      <p:sp>
        <p:nvSpPr>
          <p:cNvPr id="23" name="Rechthoek 22">
            <a:extLst>
              <a:ext uri="{FF2B5EF4-FFF2-40B4-BE49-F238E27FC236}">
                <a16:creationId xmlns:a16="http://schemas.microsoft.com/office/drawing/2014/main" id="{DD6A2ED6-2DEA-A668-D2D0-B23A504A8C8B}"/>
              </a:ext>
            </a:extLst>
          </p:cNvPr>
          <p:cNvSpPr/>
          <p:nvPr/>
        </p:nvSpPr>
        <p:spPr>
          <a:xfrm>
            <a:off x="623392" y="6093296"/>
            <a:ext cx="83529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mn-cs"/>
              </a:rPr>
              <a:t>Significante verschillen </a:t>
            </a:r>
            <a:r>
              <a:rPr kumimoji="0" lang="nl-B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t>
            </a:r>
            <a:r>
              <a:rPr kumimoji="0" lang="nl-BE" sz="14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mn-cs"/>
              </a:rPr>
              <a:t>met 2021 zijn aangeduid met een balkje op de waarde van 2023. Staat er geen balkje, is de waarde van 2023 niet significant verschillend met 2021 of is het verschil kleiner dan 5%. </a:t>
            </a:r>
            <a:endParaRPr kumimoji="0" lang="nl-BE" sz="1400" b="0" i="0" u="none" strike="noStrike" kern="1200" cap="none" spc="0" normalizeH="0" baseline="0" noProof="0" dirty="0">
              <a:ln>
                <a:noFill/>
              </a:ln>
              <a:solidFill>
                <a:srgbClr val="FF0000"/>
              </a:solidFill>
              <a:effectLst/>
              <a:uLnTx/>
              <a:uFillTx/>
              <a:latin typeface="FlandersArtSans-Light" panose="00000400000000000000" pitchFamily="2" charset="0"/>
              <a:ea typeface="+mn-ea"/>
              <a:cs typeface="+mn-cs"/>
            </a:endParaRPr>
          </a:p>
        </p:txBody>
      </p:sp>
      <p:cxnSp>
        <p:nvCxnSpPr>
          <p:cNvPr id="24" name="Rechte verbindingslijn met pijl 23">
            <a:extLst>
              <a:ext uri="{FF2B5EF4-FFF2-40B4-BE49-F238E27FC236}">
                <a16:creationId xmlns:a16="http://schemas.microsoft.com/office/drawing/2014/main" id="{4FBA9425-4C92-EABE-54F4-316E6EC5FFE4}"/>
              </a:ext>
            </a:extLst>
          </p:cNvPr>
          <p:cNvCxnSpPr>
            <a:cxnSpLocks/>
          </p:cNvCxnSpPr>
          <p:nvPr/>
        </p:nvCxnSpPr>
        <p:spPr>
          <a:xfrm flipH="1">
            <a:off x="4615543" y="3429000"/>
            <a:ext cx="644642" cy="229322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Rechte verbindingslijn met pijl 26">
            <a:extLst>
              <a:ext uri="{FF2B5EF4-FFF2-40B4-BE49-F238E27FC236}">
                <a16:creationId xmlns:a16="http://schemas.microsoft.com/office/drawing/2014/main" id="{DFBA42E1-316C-17E7-C9FB-5F288683C036}"/>
              </a:ext>
            </a:extLst>
          </p:cNvPr>
          <p:cNvCxnSpPr>
            <a:cxnSpLocks/>
          </p:cNvCxnSpPr>
          <p:nvPr/>
        </p:nvCxnSpPr>
        <p:spPr>
          <a:xfrm>
            <a:off x="3063163" y="2955490"/>
            <a:ext cx="1436266" cy="283581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0" name="Rechte verbindingslijn met pijl 29">
            <a:extLst>
              <a:ext uri="{FF2B5EF4-FFF2-40B4-BE49-F238E27FC236}">
                <a16:creationId xmlns:a16="http://schemas.microsoft.com/office/drawing/2014/main" id="{A77C2B07-3ED9-B585-C9C2-A011BC72CCB6}"/>
              </a:ext>
            </a:extLst>
          </p:cNvPr>
          <p:cNvCxnSpPr>
            <a:cxnSpLocks/>
          </p:cNvCxnSpPr>
          <p:nvPr/>
        </p:nvCxnSpPr>
        <p:spPr>
          <a:xfrm flipV="1">
            <a:off x="7056112" y="1886857"/>
            <a:ext cx="1086402" cy="32525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2" name="Rechte verbindingslijn met pijl 31">
            <a:extLst>
              <a:ext uri="{FF2B5EF4-FFF2-40B4-BE49-F238E27FC236}">
                <a16:creationId xmlns:a16="http://schemas.microsoft.com/office/drawing/2014/main" id="{9EF0E3D5-C4BA-605F-AFD5-25D6FAE3CD54}"/>
              </a:ext>
            </a:extLst>
          </p:cNvPr>
          <p:cNvCxnSpPr>
            <a:cxnSpLocks/>
          </p:cNvCxnSpPr>
          <p:nvPr/>
        </p:nvCxnSpPr>
        <p:spPr>
          <a:xfrm flipV="1">
            <a:off x="5307673" y="1906073"/>
            <a:ext cx="2834841" cy="22678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4" name="Tijdelijke aanduiding voor inhoud 2">
            <a:extLst>
              <a:ext uri="{FF2B5EF4-FFF2-40B4-BE49-F238E27FC236}">
                <a16:creationId xmlns:a16="http://schemas.microsoft.com/office/drawing/2014/main" id="{747D8515-4F3B-4B4D-F978-2601AF994722}"/>
              </a:ext>
            </a:extLst>
          </p:cNvPr>
          <p:cNvSpPr txBox="1">
            <a:spLocks/>
          </p:cNvSpPr>
          <p:nvPr/>
        </p:nvSpPr>
        <p:spPr bwMode="auto">
          <a:xfrm>
            <a:off x="8142514" y="1553037"/>
            <a:ext cx="3984448" cy="6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625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000" b="1"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Groen = waarde 2023 significant hoger (minstens 5%)</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2000" b="1"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Rood = </a:t>
            </a:r>
            <a:r>
              <a:rPr kumimoji="0" lang="nl-BE" altLang="nl-BE" sz="2000" b="1"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waarde 2023 </a:t>
            </a:r>
            <a:r>
              <a:rPr kumimoji="0" lang="nl-BE" sz="2000" b="1"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significant lager (</a:t>
            </a:r>
            <a:r>
              <a:rPr kumimoji="0" lang="nl-BE" altLang="nl-BE" sz="2000" b="1"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rPr>
              <a:t>minstens 5%)</a:t>
            </a:r>
            <a:endParaRPr kumimoji="0" lang="nl-BE" sz="2000" b="1"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Arial" panose="020B0604020202020204" pitchFamily="34" charset="0"/>
            </a:endParaRPr>
          </a:p>
        </p:txBody>
      </p:sp>
    </p:spTree>
    <p:extLst>
      <p:ext uri="{BB962C8B-B14F-4D97-AF65-F5344CB8AC3E}">
        <p14:creationId xmlns:p14="http://schemas.microsoft.com/office/powerpoint/2010/main" val="1245399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OMGAAN MET DE NADELIGE GEVOLGEN / 2</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900" b="0" i="0" u="none" strike="noStrike" kern="1200" cap="none" spc="0" normalizeH="0" baseline="0" noProof="0" dirty="0">
                <a:ln>
                  <a:noFill/>
                </a:ln>
                <a:solidFill>
                  <a:srgbClr val="000000"/>
                </a:solidFill>
                <a:effectLst/>
                <a:uLnTx/>
                <a:uFillTx/>
                <a:latin typeface="FlandersArtSans-Light" panose="00000400000000000000" pitchFamily="2" charset="0"/>
                <a:ea typeface="+mn-ea"/>
                <a:cs typeface="Arial" panose="020B0604020202020204" pitchFamily="34" charset="0"/>
              </a:rPr>
              <a:t>“Hoe zou u met de nadelige gevolgen van toerisme omgaan als u de vrije keuze en middelen had?”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700" b="0" i="0" u="none" strike="noStrike" kern="1200" cap="none" spc="0" normalizeH="0" baseline="0" noProof="0" dirty="0">
                <a:ln>
                  <a:noFill/>
                </a:ln>
                <a:solidFill>
                  <a:srgbClr val="000000"/>
                </a:solidFill>
                <a:effectLst/>
                <a:uLnTx/>
                <a:uFillTx/>
                <a:latin typeface="FlandersArtSans-Light" panose="00000400000000000000" pitchFamily="2" charset="0"/>
                <a:ea typeface="+mn-ea"/>
                <a:cs typeface="Arial" panose="020B0604020202020204" pitchFamily="34" charset="0"/>
              </a:rPr>
              <a:t>(meerdere antwoorden mogelijk) - </a:t>
            </a:r>
            <a:r>
              <a:rPr kumimoji="0" lang="nl-BE" altLang="nl-BE" sz="17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 ja  (deel 2)</a:t>
            </a:r>
          </a:p>
        </p:txBody>
      </p:sp>
      <p:sp>
        <p:nvSpPr>
          <p:cNvPr id="2" name="Rechthoek 1"/>
          <p:cNvSpPr/>
          <p:nvPr/>
        </p:nvSpPr>
        <p:spPr>
          <a:xfrm>
            <a:off x="5783254" y="2168552"/>
            <a:ext cx="577402"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ja</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9" name="Tijdelijke aanduiding voor inhoud 3">
            <a:extLst>
              <a:ext uri="{FF2B5EF4-FFF2-40B4-BE49-F238E27FC236}">
                <a16:creationId xmlns:a16="http://schemas.microsoft.com/office/drawing/2014/main" id="{4893F93C-8875-4DF0-AA20-D6439B413308}"/>
              </a:ext>
            </a:extLst>
          </p:cNvPr>
          <p:cNvGraphicFramePr>
            <a:graphicFrameLocks/>
          </p:cNvGraphicFramePr>
          <p:nvPr/>
        </p:nvGraphicFramePr>
        <p:xfrm>
          <a:off x="609600" y="2708920"/>
          <a:ext cx="10972800"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C5EB8D58-4F8B-4915-BD77-D677DC96AA5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4" name="Groep 3">
            <a:extLst>
              <a:ext uri="{FF2B5EF4-FFF2-40B4-BE49-F238E27FC236}">
                <a16:creationId xmlns:a16="http://schemas.microsoft.com/office/drawing/2014/main" id="{D2863572-C40D-6644-ABF9-F04C8ACB5CDD}"/>
              </a:ext>
            </a:extLst>
          </p:cNvPr>
          <p:cNvGrpSpPr/>
          <p:nvPr/>
        </p:nvGrpSpPr>
        <p:grpSpPr>
          <a:xfrm>
            <a:off x="10848528" y="5490557"/>
            <a:ext cx="632170" cy="276999"/>
            <a:chOff x="9264352" y="5661248"/>
            <a:chExt cx="632170" cy="276999"/>
          </a:xfrm>
        </p:grpSpPr>
        <p:sp>
          <p:nvSpPr>
            <p:cNvPr id="5" name="Rechthoek 4">
              <a:extLst>
                <a:ext uri="{FF2B5EF4-FFF2-40B4-BE49-F238E27FC236}">
                  <a16:creationId xmlns:a16="http://schemas.microsoft.com/office/drawing/2014/main" id="{9EDBAB95-1E2F-7DD6-F6BD-DA3D6CE00710}"/>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6" name="Tekstvak 5">
              <a:extLst>
                <a:ext uri="{FF2B5EF4-FFF2-40B4-BE49-F238E27FC236}">
                  <a16:creationId xmlns:a16="http://schemas.microsoft.com/office/drawing/2014/main" id="{A102D72F-73EA-8A1B-2ADA-0676207EB270}"/>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3197091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6507F5-D65A-4F7F-884D-9EE944AA6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849125"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Toekomst?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Aanbevelingen beleid</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Hoe zelf omgaan met druk</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Meer of minder toeristen</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Elders gaan wonen</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endPar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endParaRP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194325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2023</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a:extLst>
              <a:ext uri="{FF2B5EF4-FFF2-40B4-BE49-F238E27FC236}">
                <a16:creationId xmlns:a16="http://schemas.microsoft.com/office/drawing/2014/main" id="{34A04036-A170-4CB1-B865-B3702ADA251C}"/>
              </a:ext>
            </a:extLst>
          </p:cNvPr>
          <p:cNvSpPr txBox="1">
            <a:spLocks/>
          </p:cNvSpPr>
          <p:nvPr/>
        </p:nvSpPr>
        <p:spPr bwMode="auto">
          <a:xfrm>
            <a:off x="551384" y="1036514"/>
            <a:ext cx="9721080" cy="117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dirty="0">
                <a:ln>
                  <a:noFill/>
                </a:ln>
                <a:solidFill>
                  <a:srgbClr val="373636"/>
                </a:solidFill>
                <a:effectLst/>
                <a:uLnTx/>
                <a:uFillTx/>
                <a:latin typeface="FlandersArtSans-Medium" panose="00000600000000000000" pitchFamily="2" charset="0"/>
                <a:ea typeface="+mn-ea"/>
                <a:cs typeface="Arial" panose="020B0604020202020204" pitchFamily="34" charset="0"/>
              </a:rPr>
              <a:t>Wil men meer, evenveel of minder toeristen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600" b="0" i="0" u="none" strike="noStrike" kern="1200" cap="none" spc="0" normalizeH="0" baseline="0" noProof="0" dirty="0">
                <a:ln>
                  <a:noFill/>
                </a:ln>
                <a:solidFill>
                  <a:srgbClr val="373636"/>
                </a:solidFill>
                <a:effectLst/>
                <a:uLnTx/>
                <a:uFillTx/>
                <a:latin typeface="FlandersArtSans-Light" panose="00000400000000000000" pitchFamily="2" charset="0"/>
                <a:ea typeface="+mn-ea"/>
                <a:cs typeface="Arial" panose="020B0604020202020204" pitchFamily="34" charset="0"/>
              </a:rPr>
              <a:t>Kan je aangeven of “STAD” in de toekomst moet trachten te zorgen dat er minder, evenveel of meer toeristen langskomen dan vandaag?</a:t>
            </a:r>
          </a:p>
        </p:txBody>
      </p:sp>
      <p:graphicFrame>
        <p:nvGraphicFramePr>
          <p:cNvPr id="10" name="Tijdelijke aanduiding voor inhoud 3">
            <a:extLst>
              <a:ext uri="{FF2B5EF4-FFF2-40B4-BE49-F238E27FC236}">
                <a16:creationId xmlns:a16="http://schemas.microsoft.com/office/drawing/2014/main" id="{80D2F675-F95F-418B-B3DE-EE181C8CD2BC}"/>
              </a:ext>
            </a:extLst>
          </p:cNvPr>
          <p:cNvGraphicFramePr>
            <a:graphicFrameLocks/>
          </p:cNvGraphicFramePr>
          <p:nvPr>
            <p:extLst>
              <p:ext uri="{D42A27DB-BD31-4B8C-83A1-F6EECF244321}">
                <p14:modId xmlns:p14="http://schemas.microsoft.com/office/powerpoint/2010/main" val="1207186090"/>
              </p:ext>
            </p:extLst>
          </p:nvPr>
        </p:nvGraphicFramePr>
        <p:xfrm>
          <a:off x="983432" y="2276872"/>
          <a:ext cx="10153128" cy="36004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5435C6CB-801B-46D8-992F-AD4221E345B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2" name="Rechthoek 1">
            <a:extLst>
              <a:ext uri="{FF2B5EF4-FFF2-40B4-BE49-F238E27FC236}">
                <a16:creationId xmlns:a16="http://schemas.microsoft.com/office/drawing/2014/main" id="{D745C1DB-446B-535C-D4E0-92634C4300C0}"/>
              </a:ext>
            </a:extLst>
          </p:cNvPr>
          <p:cNvSpPr/>
          <p:nvPr/>
        </p:nvSpPr>
        <p:spPr>
          <a:xfrm>
            <a:off x="717104" y="6308354"/>
            <a:ext cx="7056784" cy="286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dirty="0">
                <a:ln>
                  <a:noFill/>
                </a:ln>
                <a:solidFill>
                  <a:schemeClr val="tx1"/>
                </a:solidFill>
                <a:effectLst/>
                <a:uLnTx/>
                <a:uFillTx/>
                <a:latin typeface="FlandersArtSans-Regular"/>
                <a:ea typeface="+mn-ea"/>
                <a:cs typeface="+mn-cs"/>
              </a:rPr>
              <a:t>Nieuwe vraag in 2023 waardoor er geen gegevens zijn van 2021</a:t>
            </a:r>
          </a:p>
        </p:txBody>
      </p:sp>
    </p:spTree>
    <p:extLst>
      <p:ext uri="{BB962C8B-B14F-4D97-AF65-F5344CB8AC3E}">
        <p14:creationId xmlns:p14="http://schemas.microsoft.com/office/powerpoint/2010/main" val="3150972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Wil men meer, evenveel of minder toeristen, per type?</a:t>
            </a:r>
          </a:p>
        </p:txBody>
      </p:sp>
      <p:sp>
        <p:nvSpPr>
          <p:cNvPr id="13" name="Rechthoek 12"/>
          <p:cNvSpPr/>
          <p:nvPr/>
        </p:nvSpPr>
        <p:spPr>
          <a:xfrm>
            <a:off x="5669440" y="1772816"/>
            <a:ext cx="853119"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meer</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16" name="Tijdelijke aanduiding voor inhoud 3">
            <a:extLst>
              <a:ext uri="{FF2B5EF4-FFF2-40B4-BE49-F238E27FC236}">
                <a16:creationId xmlns:a16="http://schemas.microsoft.com/office/drawing/2014/main" id="{F03AFA06-9973-45FE-AB25-2B977F492951}"/>
              </a:ext>
            </a:extLst>
          </p:cNvPr>
          <p:cNvGraphicFramePr>
            <a:graphicFrameLocks/>
          </p:cNvGraphicFramePr>
          <p:nvPr/>
        </p:nvGraphicFramePr>
        <p:xfrm>
          <a:off x="609600" y="2276872"/>
          <a:ext cx="10972800"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1FE0CB7-41D4-4042-9EDD-685C4F20F430}"/>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EB4343E3-2682-CFD1-AC6A-C7D6826382F0}"/>
              </a:ext>
            </a:extLst>
          </p:cNvPr>
          <p:cNvGrpSpPr/>
          <p:nvPr/>
        </p:nvGrpSpPr>
        <p:grpSpPr>
          <a:xfrm>
            <a:off x="10848528" y="5644000"/>
            <a:ext cx="632170" cy="276999"/>
            <a:chOff x="9264352" y="5661248"/>
            <a:chExt cx="632170" cy="276999"/>
          </a:xfrm>
        </p:grpSpPr>
        <p:sp>
          <p:nvSpPr>
            <p:cNvPr id="4" name="Rechthoek 3">
              <a:extLst>
                <a:ext uri="{FF2B5EF4-FFF2-40B4-BE49-F238E27FC236}">
                  <a16:creationId xmlns:a16="http://schemas.microsoft.com/office/drawing/2014/main" id="{6499D905-4AC2-61D2-CC72-6A5468D7597A}"/>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FE23E979-C46D-EF63-5EC8-F9F629F47E31}"/>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959938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Rechthoek 12"/>
          <p:cNvSpPr/>
          <p:nvPr/>
        </p:nvSpPr>
        <p:spPr>
          <a:xfrm>
            <a:off x="5655013" y="1916832"/>
            <a:ext cx="1034257"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6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 minder</a:t>
            </a:r>
            <a:endParaRPr kumimoji="0" lang="nl-BE"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5" name="Tijdelijke aanduiding voor inhoud 2"/>
          <p:cNvSpPr txBox="1">
            <a:spLocks/>
          </p:cNvSpPr>
          <p:nvPr/>
        </p:nvSpPr>
        <p:spPr bwMode="auto">
          <a:xfrm>
            <a:off x="564940" y="1241927"/>
            <a:ext cx="11075676" cy="67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Wil men meer, evenveel of minder toeristen, per type?</a:t>
            </a:r>
          </a:p>
        </p:txBody>
      </p:sp>
      <p:graphicFrame>
        <p:nvGraphicFramePr>
          <p:cNvPr id="11" name="Tijdelijke aanduiding voor inhoud 3">
            <a:extLst>
              <a:ext uri="{FF2B5EF4-FFF2-40B4-BE49-F238E27FC236}">
                <a16:creationId xmlns:a16="http://schemas.microsoft.com/office/drawing/2014/main" id="{E8D36461-0BAC-4489-B408-BA8E8DD15D04}"/>
              </a:ext>
            </a:extLst>
          </p:cNvPr>
          <p:cNvGraphicFramePr>
            <a:graphicFrameLocks/>
          </p:cNvGraphicFramePr>
          <p:nvPr/>
        </p:nvGraphicFramePr>
        <p:xfrm>
          <a:off x="609600" y="2379822"/>
          <a:ext cx="10972800" cy="3528393"/>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EE381301-0C05-4BDD-A9FC-48CD015A3BFE}"/>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C5666D06-6EC7-C86C-C5B0-DB5775802021}"/>
              </a:ext>
            </a:extLst>
          </p:cNvPr>
          <p:cNvGrpSpPr/>
          <p:nvPr/>
        </p:nvGrpSpPr>
        <p:grpSpPr>
          <a:xfrm>
            <a:off x="10848528" y="5600273"/>
            <a:ext cx="632170" cy="276999"/>
            <a:chOff x="9264352" y="5661248"/>
            <a:chExt cx="632170" cy="276999"/>
          </a:xfrm>
        </p:grpSpPr>
        <p:sp>
          <p:nvSpPr>
            <p:cNvPr id="4" name="Rechthoek 3">
              <a:extLst>
                <a:ext uri="{FF2B5EF4-FFF2-40B4-BE49-F238E27FC236}">
                  <a16:creationId xmlns:a16="http://schemas.microsoft.com/office/drawing/2014/main" id="{BA37EA46-56A2-88AC-EB21-543E79C99BB5}"/>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44EAA71C-2F0D-3D09-4065-71A0901DCEAA}"/>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12" name="Rechthoek 11">
            <a:extLst>
              <a:ext uri="{FF2B5EF4-FFF2-40B4-BE49-F238E27FC236}">
                <a16:creationId xmlns:a16="http://schemas.microsoft.com/office/drawing/2014/main" id="{69EC711F-1A52-2522-D7A5-687E5AA74C1B}"/>
              </a:ext>
            </a:extLst>
          </p:cNvPr>
          <p:cNvSpPr/>
          <p:nvPr/>
        </p:nvSpPr>
        <p:spPr>
          <a:xfrm>
            <a:off x="1199456" y="5151173"/>
            <a:ext cx="4968552" cy="144000"/>
          </a:xfrm>
          <a:prstGeom prst="rect">
            <a:avLst/>
          </a:prstGeom>
          <a:noFill/>
          <a:ln w="95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3603448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C6507F5-D65A-4F7F-884D-9EE944AA6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920843"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Toekomst?</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Aanbevelingen beleid</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Hoe zelf omgaan met druk</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Meer of minder toeristen</a:t>
            </a:r>
          </a:p>
          <a:p>
            <a:pPr marL="722313" marR="0" lvl="3" indent="-180975" algn="l" defTabSz="914400" rtl="0" eaLnBrk="1" fontAlgn="base" latinLnBrk="0" hangingPunct="1">
              <a:lnSpc>
                <a:spcPct val="100000"/>
              </a:lnSpc>
              <a:spcBef>
                <a:spcPct val="0"/>
              </a:spcBef>
              <a:spcAft>
                <a:spcPts val="0"/>
              </a:spcAft>
              <a:buClrTx/>
              <a:buSzTx/>
              <a:buFont typeface="Arial" panose="020B0604020202020204" pitchFamily="34" charset="0"/>
              <a:buChar char="•"/>
              <a:tabLst>
                <a:tab pos="901700" algn="l"/>
              </a:tabLst>
              <a:defRPr/>
            </a:pPr>
            <a:r>
              <a:rPr kumimoji="0" lang="nl-BE" altLang="nl-BE" sz="1400" b="0" i="0" u="none" strike="noStrike" kern="1200" cap="none" spc="0" normalizeH="0" baseline="0" noProof="0">
                <a:ln>
                  <a:noFill/>
                </a:ln>
                <a:solidFill>
                  <a:srgbClr val="8064A2"/>
                </a:solidFill>
                <a:effectLst/>
                <a:uLnTx/>
                <a:uFillTx/>
                <a:latin typeface="FlandersArtSans-Medium" panose="00000600000000000000" pitchFamily="2" charset="0"/>
                <a:ea typeface="+mn-ea"/>
                <a:cs typeface="Arial" charset="0"/>
              </a:rPr>
              <a:t>Elders gaan wonen</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Arial" charset="0"/>
              </a:rPr>
              <a:t>Andere </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425931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51384" y="1169911"/>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WONEN: ELDERS GAAN WONEN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6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“In welke mate overweegt u om de komende jaren, elders, buiten ##STAD##, te gaan wonen?”</a:t>
            </a:r>
            <a:endParaRPr kumimoji="0" lang="nl-BE" altLang="nl-BE" sz="16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endParaRPr>
          </a:p>
        </p:txBody>
      </p:sp>
      <p:graphicFrame>
        <p:nvGraphicFramePr>
          <p:cNvPr id="10" name="Tijdelijke aanduiding voor inhoud 3">
            <a:extLst>
              <a:ext uri="{FF2B5EF4-FFF2-40B4-BE49-F238E27FC236}">
                <a16:creationId xmlns:a16="http://schemas.microsoft.com/office/drawing/2014/main" id="{22A550DA-2100-4B50-B7AE-1E6F56B7DFE6}"/>
              </a:ext>
            </a:extLst>
          </p:cNvPr>
          <p:cNvGraphicFramePr>
            <a:graphicFrameLocks/>
          </p:cNvGraphicFramePr>
          <p:nvPr/>
        </p:nvGraphicFramePr>
        <p:xfrm>
          <a:off x="609600" y="2276872"/>
          <a:ext cx="10972800"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2EC135E9-C741-4B3F-9C00-40B71E8185F2}"/>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5BB96C32-332F-3C6F-C46B-AE02C07D0832}"/>
              </a:ext>
            </a:extLst>
          </p:cNvPr>
          <p:cNvGrpSpPr/>
          <p:nvPr/>
        </p:nvGrpSpPr>
        <p:grpSpPr>
          <a:xfrm>
            <a:off x="10848528" y="5644000"/>
            <a:ext cx="632170" cy="276999"/>
            <a:chOff x="9264352" y="5661248"/>
            <a:chExt cx="632170" cy="276999"/>
          </a:xfrm>
        </p:grpSpPr>
        <p:sp>
          <p:nvSpPr>
            <p:cNvPr id="4" name="Rechthoek 3">
              <a:extLst>
                <a:ext uri="{FF2B5EF4-FFF2-40B4-BE49-F238E27FC236}">
                  <a16:creationId xmlns:a16="http://schemas.microsoft.com/office/drawing/2014/main" id="{F03E2260-E3E6-754B-A402-C133CB363F1D}"/>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FE02D5AE-C342-8174-F286-23063CF15398}"/>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157082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WONEN: ELDERS GAAN WONEN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“U gaf aan te overwegen/concrete plannen te hebben om te verhuizen. Heeft dit te maken met (de gevolgen van) toerisme in uw stad? (n=2587)</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 Indien plannen of overwegen om de komende jaren buiten de stad te gaan wonen</a:t>
            </a:r>
          </a:p>
        </p:txBody>
      </p:sp>
      <p:graphicFrame>
        <p:nvGraphicFramePr>
          <p:cNvPr id="9" name="Tijdelijke aanduiding voor inhoud 3">
            <a:extLst>
              <a:ext uri="{FF2B5EF4-FFF2-40B4-BE49-F238E27FC236}">
                <a16:creationId xmlns:a16="http://schemas.microsoft.com/office/drawing/2014/main" id="{1EA43598-8079-4E39-9C08-3A9703997469}"/>
              </a:ext>
            </a:extLst>
          </p:cNvPr>
          <p:cNvGraphicFramePr>
            <a:graphicFrameLocks/>
          </p:cNvGraphicFramePr>
          <p:nvPr/>
        </p:nvGraphicFramePr>
        <p:xfrm>
          <a:off x="1055440" y="2636912"/>
          <a:ext cx="1000911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hthoek 9">
            <a:extLst>
              <a:ext uri="{FF2B5EF4-FFF2-40B4-BE49-F238E27FC236}">
                <a16:creationId xmlns:a16="http://schemas.microsoft.com/office/drawing/2014/main" id="{3256E524-7162-4953-BE71-15EE17177C47}"/>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123A10E1-ED07-49B2-57AC-AE53BDE30DD3}"/>
              </a:ext>
            </a:extLst>
          </p:cNvPr>
          <p:cNvGrpSpPr/>
          <p:nvPr/>
        </p:nvGrpSpPr>
        <p:grpSpPr>
          <a:xfrm>
            <a:off x="10848528" y="5653427"/>
            <a:ext cx="632170" cy="276999"/>
            <a:chOff x="9264352" y="5661248"/>
            <a:chExt cx="632170" cy="276999"/>
          </a:xfrm>
        </p:grpSpPr>
        <p:sp>
          <p:nvSpPr>
            <p:cNvPr id="4" name="Rechthoek 3">
              <a:extLst>
                <a:ext uri="{FF2B5EF4-FFF2-40B4-BE49-F238E27FC236}">
                  <a16:creationId xmlns:a16="http://schemas.microsoft.com/office/drawing/2014/main" id="{A3FA4D3C-4CC8-CA91-D551-FD4F5A845CD5}"/>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38D53601-B69F-989E-A914-41D2A04E9BCA}"/>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6" name="Ovaal 5">
            <a:extLst>
              <a:ext uri="{FF2B5EF4-FFF2-40B4-BE49-F238E27FC236}">
                <a16:creationId xmlns:a16="http://schemas.microsoft.com/office/drawing/2014/main" id="{DAE85C3E-5816-D251-A48A-849FB23FA348}"/>
              </a:ext>
            </a:extLst>
          </p:cNvPr>
          <p:cNvSpPr/>
          <p:nvPr/>
        </p:nvSpPr>
        <p:spPr>
          <a:xfrm>
            <a:off x="4070349" y="2665193"/>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2" name="Ovaal 11">
            <a:extLst>
              <a:ext uri="{FF2B5EF4-FFF2-40B4-BE49-F238E27FC236}">
                <a16:creationId xmlns:a16="http://schemas.microsoft.com/office/drawing/2014/main" id="{400C0FD1-275D-299F-BCAC-40010B62419C}"/>
              </a:ext>
            </a:extLst>
          </p:cNvPr>
          <p:cNvSpPr/>
          <p:nvPr/>
        </p:nvSpPr>
        <p:spPr>
          <a:xfrm>
            <a:off x="2160433" y="2665718"/>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Ovaal 12">
            <a:extLst>
              <a:ext uri="{FF2B5EF4-FFF2-40B4-BE49-F238E27FC236}">
                <a16:creationId xmlns:a16="http://schemas.microsoft.com/office/drawing/2014/main" id="{B61AEE78-806C-5EAD-07B5-D41A2086834D}"/>
              </a:ext>
            </a:extLst>
          </p:cNvPr>
          <p:cNvSpPr/>
          <p:nvPr/>
        </p:nvSpPr>
        <p:spPr>
          <a:xfrm>
            <a:off x="2855640" y="2665193"/>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4" name="Ovaal 13">
            <a:extLst>
              <a:ext uri="{FF2B5EF4-FFF2-40B4-BE49-F238E27FC236}">
                <a16:creationId xmlns:a16="http://schemas.microsoft.com/office/drawing/2014/main" id="{F8F305E6-3AA7-0C4D-B709-8256839C03F9}"/>
              </a:ext>
            </a:extLst>
          </p:cNvPr>
          <p:cNvSpPr/>
          <p:nvPr/>
        </p:nvSpPr>
        <p:spPr>
          <a:xfrm>
            <a:off x="4727848" y="2665193"/>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Ovaal 14">
            <a:extLst>
              <a:ext uri="{FF2B5EF4-FFF2-40B4-BE49-F238E27FC236}">
                <a16:creationId xmlns:a16="http://schemas.microsoft.com/office/drawing/2014/main" id="{D2F30199-98DC-5356-F9C4-4DFAE7071E03}"/>
              </a:ext>
            </a:extLst>
          </p:cNvPr>
          <p:cNvSpPr/>
          <p:nvPr/>
        </p:nvSpPr>
        <p:spPr>
          <a:xfrm>
            <a:off x="5375920" y="2674620"/>
            <a:ext cx="144016" cy="1440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Tree>
    <p:extLst>
      <p:ext uri="{BB962C8B-B14F-4D97-AF65-F5344CB8AC3E}">
        <p14:creationId xmlns:p14="http://schemas.microsoft.com/office/powerpoint/2010/main" val="4118791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 name="Rechthoek 8">
            <a:extLst>
              <a:ext uri="{FF2B5EF4-FFF2-40B4-BE49-F238E27FC236}">
                <a16:creationId xmlns:a16="http://schemas.microsoft.com/office/drawing/2014/main" id="{F5066005-0397-4D69-9809-7BFA0F067EFD}"/>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aphicFrame>
        <p:nvGraphicFramePr>
          <p:cNvPr id="3" name="Grafiek 2">
            <a:extLst>
              <a:ext uri="{FF2B5EF4-FFF2-40B4-BE49-F238E27FC236}">
                <a16:creationId xmlns:a16="http://schemas.microsoft.com/office/drawing/2014/main" id="{563FBCE7-16CE-AD4F-30D7-5DE943F64475}"/>
              </a:ext>
            </a:extLst>
          </p:cNvPr>
          <p:cNvGraphicFramePr/>
          <p:nvPr/>
        </p:nvGraphicFramePr>
        <p:xfrm>
          <a:off x="622830" y="2204864"/>
          <a:ext cx="11269133" cy="4867451"/>
        </p:xfrm>
        <a:graphic>
          <a:graphicData uri="http://schemas.openxmlformats.org/drawingml/2006/chart">
            <c:chart xmlns:c="http://schemas.openxmlformats.org/drawingml/2006/chart" xmlns:r="http://schemas.openxmlformats.org/officeDocument/2006/relationships" r:id="rId3"/>
          </a:graphicData>
        </a:graphic>
      </p:graphicFrame>
      <p:sp>
        <p:nvSpPr>
          <p:cNvPr id="2" name="Tijdelijke aanduiding voor inhoud 2">
            <a:extLst>
              <a:ext uri="{FF2B5EF4-FFF2-40B4-BE49-F238E27FC236}">
                <a16:creationId xmlns:a16="http://schemas.microsoft.com/office/drawing/2014/main" id="{3248D585-850B-8430-98F1-CDC97EABA15C}"/>
              </a:ext>
            </a:extLst>
          </p:cNvPr>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WONEN: ELDERS GAAN WONEN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“Kan u iets specifieker omschrijven waarom u (deels) omwille van het toerisme in uw stad zou overwegen te verhuizen?”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 Indien plannen of overwegen om de komende jaren buiten de stad te gaan wonen</a:t>
            </a:r>
          </a:p>
        </p:txBody>
      </p:sp>
    </p:spTree>
    <p:extLst>
      <p:ext uri="{BB962C8B-B14F-4D97-AF65-F5344CB8AC3E}">
        <p14:creationId xmlns:p14="http://schemas.microsoft.com/office/powerpoint/2010/main" val="1916298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10" name="Tijdelijke aanduiding voor inhoud 3">
            <a:extLst>
              <a:ext uri="{FF2B5EF4-FFF2-40B4-BE49-F238E27FC236}">
                <a16:creationId xmlns:a16="http://schemas.microsoft.com/office/drawing/2014/main" id="{FBDC3433-74F4-4022-ACF2-8B457999FC8A}"/>
              </a:ext>
            </a:extLst>
          </p:cNvPr>
          <p:cNvGraphicFramePr>
            <a:graphicFrameLocks/>
          </p:cNvGraphicFramePr>
          <p:nvPr/>
        </p:nvGraphicFramePr>
        <p:xfrm>
          <a:off x="623392" y="2276872"/>
          <a:ext cx="10729192" cy="378788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11E12AA5-CA45-4AA3-B390-D958EE62C5D1}"/>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37FEEEFF-87B9-9223-E96B-6C25F252994B}"/>
              </a:ext>
            </a:extLst>
          </p:cNvPr>
          <p:cNvGrpSpPr/>
          <p:nvPr/>
        </p:nvGrpSpPr>
        <p:grpSpPr>
          <a:xfrm>
            <a:off x="10864430" y="5744289"/>
            <a:ext cx="632170" cy="276999"/>
            <a:chOff x="9264352" y="5661248"/>
            <a:chExt cx="632170" cy="276999"/>
          </a:xfrm>
        </p:grpSpPr>
        <p:sp>
          <p:nvSpPr>
            <p:cNvPr id="4" name="Rechthoek 3">
              <a:extLst>
                <a:ext uri="{FF2B5EF4-FFF2-40B4-BE49-F238E27FC236}">
                  <a16:creationId xmlns:a16="http://schemas.microsoft.com/office/drawing/2014/main" id="{9275D505-07B3-FDAB-06C2-9AACA9E2C491}"/>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A56643C7-37DF-B46D-430E-006AE1EAFFE2}"/>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6" name="Tijdelijke aanduiding voor inhoud 2">
            <a:extLst>
              <a:ext uri="{FF2B5EF4-FFF2-40B4-BE49-F238E27FC236}">
                <a16:creationId xmlns:a16="http://schemas.microsoft.com/office/drawing/2014/main" id="{747791EF-FD92-A15A-DA93-5FD7173DCD70}"/>
              </a:ext>
            </a:extLst>
          </p:cNvPr>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WONEN: ELDERS GAAN WONEN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“Kan u iets specifieker omschrijven waarom u (deels) omwille van het toerisme in uw stad zou overwegen te verhuizen?”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 Indien plannen of overwegen om de komende jaren buiten de stad te gaan wonen</a:t>
            </a:r>
          </a:p>
        </p:txBody>
      </p:sp>
    </p:spTree>
    <p:extLst>
      <p:ext uri="{BB962C8B-B14F-4D97-AF65-F5344CB8AC3E}">
        <p14:creationId xmlns:p14="http://schemas.microsoft.com/office/powerpoint/2010/main" val="282774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ek 2">
            <a:extLst>
              <a:ext uri="{FF2B5EF4-FFF2-40B4-BE49-F238E27FC236}">
                <a16:creationId xmlns:a16="http://schemas.microsoft.com/office/drawing/2014/main" id="{BC689155-CFAD-5E99-8790-246A435A80E1}"/>
              </a:ext>
            </a:extLst>
          </p:cNvPr>
          <p:cNvGraphicFramePr/>
          <p:nvPr/>
        </p:nvGraphicFramePr>
        <p:xfrm>
          <a:off x="622830" y="1700808"/>
          <a:ext cx="11269133" cy="515548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2023</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3" name="Tijdelijke aanduiding voor inhoud 2">
            <a:extLst>
              <a:ext uri="{FF2B5EF4-FFF2-40B4-BE49-F238E27FC236}">
                <a16:creationId xmlns:a16="http://schemas.microsoft.com/office/drawing/2014/main" id="{7A59B576-1976-40B7-9FEB-C2FA2E95B78B}"/>
              </a:ext>
            </a:extLst>
          </p:cNvPr>
          <p:cNvSpPr txBox="1">
            <a:spLocks/>
          </p:cNvSpPr>
          <p:nvPr/>
        </p:nvSpPr>
        <p:spPr bwMode="auto">
          <a:xfrm>
            <a:off x="573339" y="1177533"/>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Positieve impact van toerisme </a:t>
            </a:r>
          </a:p>
        </p:txBody>
      </p:sp>
      <p:sp>
        <p:nvSpPr>
          <p:cNvPr id="9" name="Rechthoek 8">
            <a:extLst>
              <a:ext uri="{FF2B5EF4-FFF2-40B4-BE49-F238E27FC236}">
                <a16:creationId xmlns:a16="http://schemas.microsoft.com/office/drawing/2014/main" id="{8E628813-FABC-47A2-96B3-B980BF112A66}"/>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4" name="Tekstvak 3">
            <a:extLst>
              <a:ext uri="{FF2B5EF4-FFF2-40B4-BE49-F238E27FC236}">
                <a16:creationId xmlns:a16="http://schemas.microsoft.com/office/drawing/2014/main" id="{40EA3828-23BE-10C8-07B2-AE432029B559}"/>
              </a:ext>
            </a:extLst>
          </p:cNvPr>
          <p:cNvSpPr txBox="1"/>
          <p:nvPr/>
        </p:nvSpPr>
        <p:spPr>
          <a:xfrm>
            <a:off x="4799856" y="1248376"/>
            <a:ext cx="6094428" cy="369332"/>
          </a:xfrm>
          <a:prstGeom prst="rect">
            <a:avLst/>
          </a:prstGeom>
          <a:noFill/>
        </p:spPr>
        <p:txBody>
          <a:bodyPr wrap="square">
            <a:spAutoFit/>
          </a:bodyPr>
          <a:lstStyle/>
          <a:p>
            <a:pPr marL="0" marR="0" lvl="0" indent="0" algn="l" defTabSz="450850" rtl="0" eaLnBrk="0" fontAlgn="base" latinLnBrk="0" hangingPunct="0">
              <a:lnSpc>
                <a:spcPct val="100000"/>
              </a:lnSpc>
              <a:spcBef>
                <a:spcPct val="0"/>
              </a:spcBef>
              <a:spcAft>
                <a:spcPts val="800"/>
              </a:spcAft>
              <a:buClrTx/>
              <a:buSzTx/>
              <a:buFontTx/>
              <a:buNone/>
              <a:tabLst/>
              <a:defRPr/>
            </a:pPr>
            <a:r>
              <a:rPr kumimoji="0" lang="nl-BE" altLang="nl-BE" sz="1800" b="0" i="0" u="none" strike="noStrike" kern="1200" cap="none" spc="0" normalizeH="0" baseline="0" noProof="0">
                <a:ln>
                  <a:noFill/>
                </a:ln>
                <a:solidFill>
                  <a:prstClr val="black"/>
                </a:solidFill>
                <a:effectLst/>
                <a:uLnTx/>
                <a:uFillTx/>
                <a:latin typeface="FlandersArtSans-Medium" panose="00000600000000000000" pitchFamily="2" charset="0"/>
                <a:ea typeface="+mn-ea"/>
                <a:cs typeface="Arial" panose="020B0604020202020204" pitchFamily="34" charset="0"/>
              </a:rPr>
              <a:t>% ‘akkoord’ </a:t>
            </a:r>
            <a:r>
              <a:rPr kumimoji="0" lang="nl-BE" altLang="nl-BE" sz="18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met de stelling …</a:t>
            </a:r>
          </a:p>
        </p:txBody>
      </p:sp>
      <p:sp>
        <p:nvSpPr>
          <p:cNvPr id="2" name="Titel 1">
            <a:extLst>
              <a:ext uri="{FF2B5EF4-FFF2-40B4-BE49-F238E27FC236}">
                <a16:creationId xmlns:a16="http://schemas.microsoft.com/office/drawing/2014/main" id="{DB0C3C70-F5DB-F305-ED78-C2DFD8FF314E}"/>
              </a:ext>
            </a:extLst>
          </p:cNvPr>
          <p:cNvSpPr txBox="1">
            <a:spLocks/>
          </p:cNvSpPr>
          <p:nvPr/>
        </p:nvSpPr>
        <p:spPr bwMode="auto">
          <a:xfrm>
            <a:off x="551384" y="-281458"/>
            <a:ext cx="49277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FF0000"/>
                </a:solidFill>
                <a:effectLst/>
                <a:uLnTx/>
                <a:uFillTx/>
                <a:latin typeface="FlandersArtSans-Bold" panose="00000800000000000000" pitchFamily="2" charset="0"/>
                <a:ea typeface="+mj-ea"/>
                <a:cs typeface="Arial" panose="020B0604020202020204" pitchFamily="34" charset="0"/>
              </a:rPr>
              <a:t>LEESWIJZER</a:t>
            </a:r>
          </a:p>
        </p:txBody>
      </p:sp>
      <p:sp>
        <p:nvSpPr>
          <p:cNvPr id="5" name="Rechthoek 4">
            <a:extLst>
              <a:ext uri="{FF2B5EF4-FFF2-40B4-BE49-F238E27FC236}">
                <a16:creationId xmlns:a16="http://schemas.microsoft.com/office/drawing/2014/main" id="{435FCE75-DF83-2ABA-9BEA-9BD1674C6D13}"/>
              </a:ext>
            </a:extLst>
          </p:cNvPr>
          <p:cNvSpPr/>
          <p:nvPr/>
        </p:nvSpPr>
        <p:spPr>
          <a:xfrm>
            <a:off x="9563100" y="3933371"/>
            <a:ext cx="2378354" cy="2090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4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mn-cs"/>
              </a:rPr>
              <a:t>Significante verschillen </a:t>
            </a:r>
            <a:r>
              <a:rPr kumimoji="0" lang="nl-B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t>
            </a:r>
            <a:r>
              <a:rPr kumimoji="0" lang="nl-BE" sz="14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mn-cs"/>
              </a:rPr>
              <a:t>met 2021 zijn aangeduid met een kader. Staat er geen kader, is de waarde van 2023 niet significant verschillend met 2021 of is het verschil kleiner dan 5%. </a:t>
            </a:r>
            <a:endParaRPr kumimoji="0" lang="nl-BE" sz="1400" b="0" i="0" u="none" strike="noStrike" kern="1200" cap="none" spc="0" normalizeH="0" baseline="0" noProof="0" dirty="0">
              <a:ln>
                <a:noFill/>
              </a:ln>
              <a:solidFill>
                <a:srgbClr val="FF0000"/>
              </a:solidFill>
              <a:effectLst/>
              <a:uLnTx/>
              <a:uFillTx/>
              <a:latin typeface="FlandersArtSans-Light" panose="00000400000000000000" pitchFamily="2" charset="0"/>
              <a:ea typeface="+mn-ea"/>
              <a:cs typeface="+mn-cs"/>
            </a:endParaRPr>
          </a:p>
        </p:txBody>
      </p:sp>
      <p:cxnSp>
        <p:nvCxnSpPr>
          <p:cNvPr id="6" name="Rechte verbindingslijn met pijl 5">
            <a:extLst>
              <a:ext uri="{FF2B5EF4-FFF2-40B4-BE49-F238E27FC236}">
                <a16:creationId xmlns:a16="http://schemas.microsoft.com/office/drawing/2014/main" id="{9CAB2351-F51D-A605-20AC-5A302FDA6CDD}"/>
              </a:ext>
            </a:extLst>
          </p:cNvPr>
          <p:cNvCxnSpPr>
            <a:cxnSpLocks/>
          </p:cNvCxnSpPr>
          <p:nvPr/>
        </p:nvCxnSpPr>
        <p:spPr>
          <a:xfrm flipV="1">
            <a:off x="8206663" y="5283200"/>
            <a:ext cx="1356437" cy="15689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3064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aphicFrame>
        <p:nvGraphicFramePr>
          <p:cNvPr id="10" name="Tijdelijke aanduiding voor inhoud 3">
            <a:extLst>
              <a:ext uri="{FF2B5EF4-FFF2-40B4-BE49-F238E27FC236}">
                <a16:creationId xmlns:a16="http://schemas.microsoft.com/office/drawing/2014/main" id="{473105E6-8EF5-42A4-AFCC-8CBF108651DA}"/>
              </a:ext>
            </a:extLst>
          </p:cNvPr>
          <p:cNvGraphicFramePr>
            <a:graphicFrameLocks/>
          </p:cNvGraphicFramePr>
          <p:nvPr>
            <p:extLst>
              <p:ext uri="{D42A27DB-BD31-4B8C-83A1-F6EECF244321}">
                <p14:modId xmlns:p14="http://schemas.microsoft.com/office/powerpoint/2010/main" val="1482897316"/>
              </p:ext>
            </p:extLst>
          </p:nvPr>
        </p:nvGraphicFramePr>
        <p:xfrm>
          <a:off x="976536" y="2161396"/>
          <a:ext cx="10238928" cy="400390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C7779A67-1A5E-43BE-BF94-7070EF79AF9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9A8BBE30-4FCA-99CC-DD5F-5719EB18ECFD}"/>
              </a:ext>
            </a:extLst>
          </p:cNvPr>
          <p:cNvGrpSpPr/>
          <p:nvPr/>
        </p:nvGrpSpPr>
        <p:grpSpPr>
          <a:xfrm>
            <a:off x="10864430" y="5816297"/>
            <a:ext cx="632170" cy="276999"/>
            <a:chOff x="9264352" y="5661248"/>
            <a:chExt cx="632170" cy="276999"/>
          </a:xfrm>
        </p:grpSpPr>
        <p:sp>
          <p:nvSpPr>
            <p:cNvPr id="4" name="Rechthoek 3">
              <a:extLst>
                <a:ext uri="{FF2B5EF4-FFF2-40B4-BE49-F238E27FC236}">
                  <a16:creationId xmlns:a16="http://schemas.microsoft.com/office/drawing/2014/main" id="{E3CE2326-CC95-3843-568D-C6C82D2A3ACA}"/>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F3705A1B-9A16-5730-B868-E192843EDEA9}"/>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
        <p:nvSpPr>
          <p:cNvPr id="6" name="Tijdelijke aanduiding voor inhoud 2">
            <a:extLst>
              <a:ext uri="{FF2B5EF4-FFF2-40B4-BE49-F238E27FC236}">
                <a16:creationId xmlns:a16="http://schemas.microsoft.com/office/drawing/2014/main" id="{6B6579F1-0AB9-98EF-83AD-68490CD88C72}"/>
              </a:ext>
            </a:extLst>
          </p:cNvPr>
          <p:cNvSpPr txBox="1">
            <a:spLocks/>
          </p:cNvSpPr>
          <p:nvPr/>
        </p:nvSpPr>
        <p:spPr bwMode="auto">
          <a:xfrm>
            <a:off x="564940" y="1241926"/>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85000" lnSpcReduction="20000"/>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WONEN: ELDERS GAAN WONEN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“Kan u iets specifieker omschrijven waarom u (deels) omwille van het toerisme in uw stad zou overwegen te verhuizen?”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17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 Indien plannen of overwegen om de komende jaren buiten de stad te gaan wonen</a:t>
            </a:r>
          </a:p>
        </p:txBody>
      </p:sp>
    </p:spTree>
    <p:extLst>
      <p:ext uri="{BB962C8B-B14F-4D97-AF65-F5344CB8AC3E}">
        <p14:creationId xmlns:p14="http://schemas.microsoft.com/office/powerpoint/2010/main" val="3573210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tel 1">
            <a:extLst>
              <a:ext uri="{FF2B5EF4-FFF2-40B4-BE49-F238E27FC236}">
                <a16:creationId xmlns:a16="http://schemas.microsoft.com/office/drawing/2014/main" id="{F55DF453-0384-488F-AA10-F68A05619967}"/>
              </a:ext>
            </a:extLst>
          </p:cNvPr>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12" name="Tijdelijke aanduiding voor inhoud 2">
            <a:extLst>
              <a:ext uri="{FF2B5EF4-FFF2-40B4-BE49-F238E27FC236}">
                <a16:creationId xmlns:a16="http://schemas.microsoft.com/office/drawing/2014/main" id="{4F790F99-C98D-49C2-A8DA-6D6A2C12E6B4}"/>
              </a:ext>
            </a:extLst>
          </p:cNvPr>
          <p:cNvSpPr txBox="1">
            <a:spLocks/>
          </p:cNvSpPr>
          <p:nvPr/>
        </p:nvSpPr>
        <p:spPr bwMode="auto">
          <a:xfrm>
            <a:off x="551384" y="1133571"/>
            <a:ext cx="8659688"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WONEN: HOEVEEL JAAR AL IN DE STAD</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r>
              <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Hoeveel jaar woont u al in “STAD”?</a:t>
            </a:r>
            <a:r>
              <a:rPr kumimoji="0" lang="nl-NL"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a:t>
            </a:r>
            <a:endParaRPr kumimoji="0" lang="nl-BE" altLang="nl-BE" sz="16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a:p>
            <a:pPr marL="3549650" marR="0" lvl="7" indent="-285750" algn="l" defTabSz="676275" rtl="0" eaLnBrk="1" fontAlgn="auto" latinLnBrk="0" hangingPunct="1">
              <a:lnSpc>
                <a:spcPct val="100000"/>
              </a:lnSpc>
              <a:spcBef>
                <a:spcPct val="20000"/>
              </a:spcBef>
              <a:spcAft>
                <a:spcPts val="800"/>
              </a:spcAft>
              <a:buClrTx/>
              <a:buSzTx/>
              <a:buFontTx/>
              <a:buChar char="∙"/>
              <a:tabLst/>
              <a:defRPr/>
            </a:pPr>
            <a:endParaRPr kumimoji="0" lang="nl-BE" sz="1600" b="0" i="0" u="none" strike="noStrike" kern="1200" cap="none" spc="0" normalizeH="0" baseline="0" noProof="0">
              <a:ln>
                <a:noFill/>
              </a:ln>
              <a:solidFill>
                <a:prstClr val="black"/>
              </a:solidFill>
              <a:effectLst/>
              <a:uLnTx/>
              <a:uFillTx/>
              <a:latin typeface="FlandersArtSans-Regular"/>
              <a:ea typeface="+mn-ea"/>
              <a:cs typeface="+mn-cs"/>
            </a:endParaRPr>
          </a:p>
        </p:txBody>
      </p:sp>
      <p:graphicFrame>
        <p:nvGraphicFramePr>
          <p:cNvPr id="8" name="Tijdelijke aanduiding voor inhoud 3">
            <a:extLst>
              <a:ext uri="{FF2B5EF4-FFF2-40B4-BE49-F238E27FC236}">
                <a16:creationId xmlns:a16="http://schemas.microsoft.com/office/drawing/2014/main" id="{26409B17-B6C6-43FE-A6A6-AA792B2C0A59}"/>
              </a:ext>
            </a:extLst>
          </p:cNvPr>
          <p:cNvGraphicFramePr>
            <a:graphicFrameLocks/>
          </p:cNvGraphicFramePr>
          <p:nvPr/>
        </p:nvGraphicFramePr>
        <p:xfrm>
          <a:off x="1199456" y="2276872"/>
          <a:ext cx="9793088" cy="35283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83F72D21-0EAF-4DBC-9D24-7D4FD18E4C45}"/>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4038C5DB-B5CE-B1F5-7736-D9B11973004B}"/>
              </a:ext>
            </a:extLst>
          </p:cNvPr>
          <p:cNvGrpSpPr/>
          <p:nvPr/>
        </p:nvGrpSpPr>
        <p:grpSpPr>
          <a:xfrm>
            <a:off x="10864430" y="5499984"/>
            <a:ext cx="632170" cy="276999"/>
            <a:chOff x="9264352" y="5661248"/>
            <a:chExt cx="632170" cy="276999"/>
          </a:xfrm>
        </p:grpSpPr>
        <p:sp>
          <p:nvSpPr>
            <p:cNvPr id="4" name="Rechthoek 3">
              <a:extLst>
                <a:ext uri="{FF2B5EF4-FFF2-40B4-BE49-F238E27FC236}">
                  <a16:creationId xmlns:a16="http://schemas.microsoft.com/office/drawing/2014/main" id="{EDD4C58D-2C9F-C919-8DB6-95F7582A394F}"/>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AEB92D92-10ED-8003-665C-E64F07B872AB}"/>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645037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9F081D8-E687-49FC-99E6-06D94D41E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5BF6DD9F-ED51-400E-9C7A-6F19B80EC094}"/>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764704"/>
            <a:ext cx="3804302"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132856"/>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911424" y="2348880"/>
            <a:ext cx="4752528" cy="2880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dirty="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265113" marR="0" lvl="0" indent="-265113"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2400" b="0" i="0" u="none" strike="noStrike" kern="1200" cap="none" spc="0" normalizeH="0" baseline="0" noProof="0" dirty="0">
                <a:ln>
                  <a:noFill/>
                </a:ln>
                <a:solidFill>
                  <a:srgbClr val="8064A2"/>
                </a:solidFill>
                <a:effectLst/>
                <a:uLnTx/>
                <a:uFillTx/>
                <a:latin typeface="FlandersArtSans-Medium" panose="00000600000000000000" pitchFamily="2" charset="0"/>
                <a:ea typeface="+mj-ea"/>
                <a:cs typeface="Arial" panose="020B0604020202020204" pitchFamily="34" charset="0"/>
              </a:rPr>
              <a:t>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Arial" charset="0"/>
              </a:rPr>
              <a:t>Kernresultaten</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Arial" charset="0"/>
              </a:rPr>
              <a:t>Steunen van toerisme</a:t>
            </a:r>
          </a:p>
          <a:p>
            <a:pPr marL="541338" marR="0" lvl="2" indent="-276225"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r>
              <a:rPr kumimoji="0" lang="nl-BE" altLang="nl-BE" sz="16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Arial" charset="0"/>
              </a:rPr>
              <a:t>Impact van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Arial" charset="0"/>
              </a:rPr>
              <a:t>Drivers van steun aan toerisme</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dirty="0">
                <a:ln>
                  <a:noFill/>
                </a:ln>
                <a:solidFill>
                  <a:prstClr val="black"/>
                </a:solidFill>
                <a:effectLst/>
                <a:uLnTx/>
                <a:uFillTx/>
                <a:latin typeface="FlandersArtSans-Regular"/>
                <a:ea typeface="+mn-ea"/>
                <a:cs typeface="Arial" charset="0"/>
              </a:rPr>
              <a:t>Toekomst?</a:t>
            </a:r>
          </a:p>
          <a:p>
            <a:pPr marL="541338" marR="0" lvl="2" indent="-276225"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nl-BE" altLang="nl-BE" sz="1600" b="0" i="0" u="none" strike="noStrike" kern="1200" cap="none" spc="0" normalizeH="0" baseline="0" noProof="0" dirty="0">
                <a:ln>
                  <a:noFill/>
                </a:ln>
                <a:solidFill>
                  <a:srgbClr val="8064A2"/>
                </a:solidFill>
                <a:effectLst/>
                <a:uLnTx/>
                <a:uFillTx/>
                <a:latin typeface="FlandersArtSans-Medium" panose="00000600000000000000" pitchFamily="2" charset="0"/>
                <a:ea typeface="+mn-ea"/>
                <a:cs typeface="Arial" charset="0"/>
              </a:rPr>
              <a:t>Andere</a:t>
            </a:r>
            <a:r>
              <a:rPr kumimoji="0" lang="nl-BE" altLang="nl-BE" sz="1600" b="0" i="0" u="none" strike="noStrike" kern="1200" cap="none" spc="0" normalizeH="0" baseline="0" noProof="0" dirty="0">
                <a:ln>
                  <a:noFill/>
                </a:ln>
                <a:solidFill>
                  <a:prstClr val="black"/>
                </a:solidFill>
                <a:effectLst/>
                <a:uLnTx/>
                <a:uFillTx/>
                <a:latin typeface="FlandersArtSans-Regular" panose="00000500000000000000" pitchFamily="2" charset="0"/>
                <a:ea typeface="+mn-ea"/>
                <a:cs typeface="Arial" charset="0"/>
              </a:rPr>
              <a:t> </a:t>
            </a:r>
          </a:p>
          <a:p>
            <a:pPr marL="265113" marR="0" lvl="0" indent="-265113"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nl-BE" altLang="nl-BE" sz="2400" b="0" i="0" u="none" strike="noStrike" kern="1200" cap="none" spc="0" normalizeH="0" baseline="0" noProof="0" dirty="0">
                <a:ln>
                  <a:noFill/>
                </a:ln>
                <a:solidFill>
                  <a:prstClr val="black"/>
                </a:solidFill>
                <a:effectLst/>
                <a:uLnTx/>
                <a:uFillTx/>
                <a:latin typeface="FlandersArtSans-Regular" panose="000005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49892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1" name="Tijdelijke aanduiding voor inhoud 2"/>
          <p:cNvSpPr txBox="1">
            <a:spLocks/>
          </p:cNvSpPr>
          <p:nvPr/>
        </p:nvSpPr>
        <p:spPr bwMode="auto">
          <a:xfrm>
            <a:off x="551384" y="1169911"/>
            <a:ext cx="11075676" cy="95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REIZEN</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sz="16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a:t>
            </a:r>
            <a:r>
              <a:rPr kumimoji="0" lang="nl-NL" sz="16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rPr>
              <a:t>Hoe vaak maakt u, in een normaal jaar, zelf reizen (met minstens 1 overnachting) in binnen- of buitenland? </a:t>
            </a:r>
            <a:endParaRPr kumimoji="0" lang="nl-BE" altLang="nl-BE" sz="1600" b="0" i="0" u="none" strike="noStrike" kern="1200" cap="none" spc="0" normalizeH="0" baseline="0" noProof="0">
              <a:ln>
                <a:noFill/>
              </a:ln>
              <a:solidFill>
                <a:srgbClr val="000000"/>
              </a:solidFill>
              <a:effectLst/>
              <a:uLnTx/>
              <a:uFillTx/>
              <a:latin typeface="FlandersArtSans-Light" panose="00000400000000000000" pitchFamily="2" charset="0"/>
              <a:ea typeface="+mn-ea"/>
              <a:cs typeface="Arial" panose="020B0604020202020204" pitchFamily="34" charset="0"/>
            </a:endParaRPr>
          </a:p>
        </p:txBody>
      </p:sp>
      <p:graphicFrame>
        <p:nvGraphicFramePr>
          <p:cNvPr id="10" name="Tijdelijke aanduiding voor inhoud 3">
            <a:extLst>
              <a:ext uri="{FF2B5EF4-FFF2-40B4-BE49-F238E27FC236}">
                <a16:creationId xmlns:a16="http://schemas.microsoft.com/office/drawing/2014/main" id="{22A550DA-2100-4B50-B7AE-1E6F56B7DFE6}"/>
              </a:ext>
            </a:extLst>
          </p:cNvPr>
          <p:cNvGraphicFramePr>
            <a:graphicFrameLocks/>
          </p:cNvGraphicFramePr>
          <p:nvPr/>
        </p:nvGraphicFramePr>
        <p:xfrm>
          <a:off x="609600" y="2420888"/>
          <a:ext cx="10972800"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hoek 8">
            <a:extLst>
              <a:ext uri="{FF2B5EF4-FFF2-40B4-BE49-F238E27FC236}">
                <a16:creationId xmlns:a16="http://schemas.microsoft.com/office/drawing/2014/main" id="{81524482-EEB7-4341-8569-0CAA26A17310}"/>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grpSp>
        <p:nvGrpSpPr>
          <p:cNvPr id="3" name="Groep 2">
            <a:extLst>
              <a:ext uri="{FF2B5EF4-FFF2-40B4-BE49-F238E27FC236}">
                <a16:creationId xmlns:a16="http://schemas.microsoft.com/office/drawing/2014/main" id="{5ABB2198-7FCE-D7D3-4F40-607B69DB9B37}"/>
              </a:ext>
            </a:extLst>
          </p:cNvPr>
          <p:cNvGrpSpPr/>
          <p:nvPr/>
        </p:nvGrpSpPr>
        <p:grpSpPr>
          <a:xfrm>
            <a:off x="10864430" y="5589240"/>
            <a:ext cx="632170" cy="276999"/>
            <a:chOff x="9264352" y="5661248"/>
            <a:chExt cx="632170" cy="276999"/>
          </a:xfrm>
        </p:grpSpPr>
        <p:sp>
          <p:nvSpPr>
            <p:cNvPr id="4" name="Rechthoek 3">
              <a:extLst>
                <a:ext uri="{FF2B5EF4-FFF2-40B4-BE49-F238E27FC236}">
                  <a16:creationId xmlns:a16="http://schemas.microsoft.com/office/drawing/2014/main" id="{C657F65D-5E67-DCB8-6A5A-F4B4E5E03B6C}"/>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5" name="Tekstvak 4">
              <a:extLst>
                <a:ext uri="{FF2B5EF4-FFF2-40B4-BE49-F238E27FC236}">
                  <a16:creationId xmlns:a16="http://schemas.microsoft.com/office/drawing/2014/main" id="{F1A4DCF9-FC59-D3F7-44C1-DF564CB3CFDC}"/>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852580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- 2023</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 name="Rechthoek 8">
            <a:extLst>
              <a:ext uri="{FF2B5EF4-FFF2-40B4-BE49-F238E27FC236}">
                <a16:creationId xmlns:a16="http://schemas.microsoft.com/office/drawing/2014/main" id="{0A821342-0F44-4C20-8B6E-C6C8ED18F88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13" name="Tijdelijke aanduiding voor inhoud 2">
            <a:extLst>
              <a:ext uri="{FF2B5EF4-FFF2-40B4-BE49-F238E27FC236}">
                <a16:creationId xmlns:a16="http://schemas.microsoft.com/office/drawing/2014/main" id="{0B43E3B6-4EFE-4036-8CE8-66AE43CA550B}"/>
              </a:ext>
            </a:extLst>
          </p:cNvPr>
          <p:cNvSpPr txBox="1">
            <a:spLocks/>
          </p:cNvSpPr>
          <p:nvPr/>
        </p:nvSpPr>
        <p:spPr bwMode="auto">
          <a:xfrm>
            <a:off x="551384" y="1241927"/>
            <a:ext cx="11435716"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Steun aan toerisme – naargelang men al dan niet minstens jaarlijks op vakantie gaat</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8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“Ik steun toerisme en ik wil dat het belangrijk blijft in mijn stad"</a:t>
            </a:r>
            <a:endParaRPr kumimoji="0" lang="nl-BE" altLang="nl-BE" sz="18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a:p>
            <a:pPr marL="3549650" marR="0" lvl="7" indent="-285750" algn="l" defTabSz="676275" rtl="0" eaLnBrk="1" fontAlgn="auto" latinLnBrk="0" hangingPunct="1">
              <a:lnSpc>
                <a:spcPct val="100000"/>
              </a:lnSpc>
              <a:spcBef>
                <a:spcPct val="20000"/>
              </a:spcBef>
              <a:spcAft>
                <a:spcPts val="800"/>
              </a:spcAft>
              <a:buClrTx/>
              <a:buSzTx/>
              <a:buFontTx/>
              <a:buChar char="∙"/>
              <a:tabLst/>
              <a:defRPr/>
            </a:pPr>
            <a:endParaRPr kumimoji="0" lang="nl-BE" sz="1600" b="0" i="0" u="none" strike="noStrike" kern="1200" cap="none" spc="0" normalizeH="0" baseline="0" noProof="0">
              <a:ln>
                <a:noFill/>
              </a:ln>
              <a:solidFill>
                <a:prstClr val="black"/>
              </a:solidFill>
              <a:effectLst/>
              <a:uLnTx/>
              <a:uFillTx/>
              <a:latin typeface="FlandersArtSans-Regular"/>
              <a:ea typeface="+mn-ea"/>
              <a:cs typeface="+mn-cs"/>
            </a:endParaRPr>
          </a:p>
        </p:txBody>
      </p:sp>
      <p:sp>
        <p:nvSpPr>
          <p:cNvPr id="2" name="Rechthoek 1">
            <a:extLst>
              <a:ext uri="{FF2B5EF4-FFF2-40B4-BE49-F238E27FC236}">
                <a16:creationId xmlns:a16="http://schemas.microsoft.com/office/drawing/2014/main" id="{05BB09D5-5890-4EBA-B848-BC9964A75692}"/>
              </a:ext>
            </a:extLst>
          </p:cNvPr>
          <p:cNvSpPr/>
          <p:nvPr/>
        </p:nvSpPr>
        <p:spPr>
          <a:xfrm>
            <a:off x="977182" y="5785519"/>
            <a:ext cx="1843774"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BE" sz="14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zelf op vakantie gaan:</a:t>
            </a:r>
            <a:endParaRPr kumimoji="0" lang="nl-BE"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5" name="Grafiek 4">
            <a:extLst>
              <a:ext uri="{FF2B5EF4-FFF2-40B4-BE49-F238E27FC236}">
                <a16:creationId xmlns:a16="http://schemas.microsoft.com/office/drawing/2014/main" id="{288F64D5-3240-4D30-B8F0-40C9731F7827}"/>
              </a:ext>
            </a:extLst>
          </p:cNvPr>
          <p:cNvGraphicFramePr/>
          <p:nvPr/>
        </p:nvGraphicFramePr>
        <p:xfrm>
          <a:off x="2032000" y="2132856"/>
          <a:ext cx="8128000" cy="40054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5702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rPr>
              <a:t>RESULTATEN - 2023</a:t>
            </a:r>
            <a:endParaRPr kumimoji="0" lang="nl-BE" altLang="nl-BE" sz="2400" b="1" i="0" u="none" strike="noStrike" kern="1200" cap="none" spc="0" normalizeH="0" baseline="0" noProof="0" dirty="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 name="Rechthoek 8">
            <a:extLst>
              <a:ext uri="{FF2B5EF4-FFF2-40B4-BE49-F238E27FC236}">
                <a16:creationId xmlns:a16="http://schemas.microsoft.com/office/drawing/2014/main" id="{0A821342-0F44-4C20-8B6E-C6C8ED18F884}"/>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sp>
        <p:nvSpPr>
          <p:cNvPr id="13" name="Tijdelijke aanduiding voor inhoud 2">
            <a:extLst>
              <a:ext uri="{FF2B5EF4-FFF2-40B4-BE49-F238E27FC236}">
                <a16:creationId xmlns:a16="http://schemas.microsoft.com/office/drawing/2014/main" id="{0B43E3B6-4EFE-4036-8CE8-66AE43CA550B}"/>
              </a:ext>
            </a:extLst>
          </p:cNvPr>
          <p:cNvSpPr txBox="1">
            <a:spLocks/>
          </p:cNvSpPr>
          <p:nvPr/>
        </p:nvSpPr>
        <p:spPr bwMode="auto">
          <a:xfrm>
            <a:off x="564940" y="1241927"/>
            <a:ext cx="11435716" cy="121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180975" indent="-180975" algn="l" defTabSz="719138" rtl="0" eaLnBrk="0" fontAlgn="base" hangingPunct="0">
              <a:spcBef>
                <a:spcPts val="100"/>
              </a:spcBef>
              <a:spcAft>
                <a:spcPct val="0"/>
              </a:spcAft>
              <a:buClr>
                <a:srgbClr val="262626"/>
              </a:buClr>
              <a:buFont typeface="Calibri" panose="020F0502020204030204" pitchFamily="34" charset="0"/>
              <a:buChar char="-"/>
              <a:tabLst>
                <a:tab pos="180975" algn="l"/>
              </a:tabLst>
              <a:defRPr sz="2000" b="1" kern="1200">
                <a:solidFill>
                  <a:srgbClr val="373636"/>
                </a:solidFill>
                <a:latin typeface="Arial" panose="020B0604020202020204" pitchFamily="34" charset="0"/>
                <a:ea typeface="+mn-ea"/>
                <a:cs typeface="Arial" panose="020B0604020202020204" pitchFamily="34" charset="0"/>
              </a:defRPr>
            </a:lvl1pPr>
            <a:lvl2pPr marL="623888" indent="-166688" algn="l" defTabSz="719138" rtl="0" eaLnBrk="0" fontAlgn="base" hangingPunct="0">
              <a:spcBef>
                <a:spcPts val="100"/>
              </a:spcBef>
              <a:spcAft>
                <a:spcPct val="0"/>
              </a:spcAft>
              <a:buClr>
                <a:srgbClr val="262626"/>
              </a:buClr>
              <a:buFont typeface="Calibri" panose="020F0502020204030204" pitchFamily="34" charset="0"/>
              <a:buChar char="-"/>
              <a:defRPr sz="2000" kern="1200">
                <a:solidFill>
                  <a:srgbClr val="373636"/>
                </a:solidFill>
                <a:latin typeface="Arial" panose="020B0604020202020204" pitchFamily="34" charset="0"/>
                <a:ea typeface="+mn-ea"/>
                <a:cs typeface="Arial" panose="020B0604020202020204" pitchFamily="34" charset="0"/>
              </a:defRPr>
            </a:lvl2pPr>
            <a:lvl3pPr marL="1074738" indent="-160338" algn="l" defTabSz="719138" rtl="0" eaLnBrk="0" fontAlgn="base" hangingPunct="0">
              <a:spcBef>
                <a:spcPts val="100"/>
              </a:spcBef>
              <a:spcAft>
                <a:spcPct val="0"/>
              </a:spcAft>
              <a:buClr>
                <a:srgbClr val="262626"/>
              </a:buClr>
              <a:buFont typeface="Calibri" panose="020F0502020204030204" pitchFamily="34" charset="0"/>
              <a:buChar char="-"/>
              <a:defRPr kern="1200">
                <a:solidFill>
                  <a:srgbClr val="373636"/>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BE" altLang="nl-BE" sz="2400" b="0" i="0" u="none" strike="noStrike" kern="1200" cap="none" spc="0" normalizeH="0" baseline="0" noProof="0">
                <a:ln>
                  <a:noFill/>
                </a:ln>
                <a:solidFill>
                  <a:srgbClr val="373636"/>
                </a:solidFill>
                <a:effectLst/>
                <a:uLnTx/>
                <a:uFillTx/>
                <a:latin typeface="FlandersArtSans-Medium" panose="00000600000000000000" pitchFamily="2" charset="0"/>
                <a:ea typeface="+mn-ea"/>
                <a:cs typeface="Arial" panose="020B0604020202020204" pitchFamily="34" charset="0"/>
              </a:rPr>
              <a:t>Steun aan toerisme – naargelang men zelf ‘niet, weinig of veel op vakantie gaat’</a:t>
            </a:r>
          </a:p>
          <a:p>
            <a:pPr marL="0" marR="0" lvl="0" indent="0" algn="l" defTabSz="450850" rtl="0" eaLnBrk="0" fontAlgn="base" latinLnBrk="0" hangingPunct="0">
              <a:lnSpc>
                <a:spcPct val="100000"/>
              </a:lnSpc>
              <a:spcBef>
                <a:spcPts val="100"/>
              </a:spcBef>
              <a:spcAft>
                <a:spcPts val="800"/>
              </a:spcAft>
              <a:buClr>
                <a:srgbClr val="262626"/>
              </a:buClr>
              <a:buSzTx/>
              <a:buFont typeface="Calibri" panose="020F0502020204030204" pitchFamily="34" charset="0"/>
              <a:buNone/>
              <a:tabLst>
                <a:tab pos="180975" algn="l"/>
              </a:tabLst>
              <a:defRPr/>
            </a:pPr>
            <a:r>
              <a:rPr kumimoji="0" lang="nl-NL" altLang="nl-BE" sz="18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rPr>
              <a:t>“Ik steun toerisme en ik wil dat het belangrijk blijft in mijn stad"</a:t>
            </a:r>
            <a:endParaRPr kumimoji="0" lang="nl-BE" altLang="nl-BE" sz="1800" b="0" i="0" u="none" strike="noStrike" kern="1200" cap="none" spc="0" normalizeH="0" baseline="0" noProof="0">
              <a:ln>
                <a:noFill/>
              </a:ln>
              <a:solidFill>
                <a:srgbClr val="373636"/>
              </a:solidFill>
              <a:effectLst/>
              <a:uLnTx/>
              <a:uFillTx/>
              <a:latin typeface="FlandersArtSans-Light" panose="00000400000000000000" pitchFamily="2" charset="0"/>
              <a:ea typeface="+mn-ea"/>
              <a:cs typeface="Arial" panose="020B0604020202020204" pitchFamily="34" charset="0"/>
            </a:endParaRPr>
          </a:p>
          <a:p>
            <a:pPr marL="3549650" marR="0" lvl="7" indent="-285750" algn="l" defTabSz="676275" rtl="0" eaLnBrk="1" fontAlgn="auto" latinLnBrk="0" hangingPunct="1">
              <a:lnSpc>
                <a:spcPct val="100000"/>
              </a:lnSpc>
              <a:spcBef>
                <a:spcPct val="20000"/>
              </a:spcBef>
              <a:spcAft>
                <a:spcPts val="800"/>
              </a:spcAft>
              <a:buClrTx/>
              <a:buSzTx/>
              <a:buFontTx/>
              <a:buChar char="∙"/>
              <a:tabLst/>
              <a:defRPr/>
            </a:pPr>
            <a:endParaRPr kumimoji="0" lang="nl-BE" sz="1600" b="0" i="0" u="none" strike="noStrike" kern="1200" cap="none" spc="0" normalizeH="0" baseline="0" noProof="0">
              <a:ln>
                <a:noFill/>
              </a:ln>
              <a:solidFill>
                <a:prstClr val="black"/>
              </a:solidFill>
              <a:effectLst/>
              <a:uLnTx/>
              <a:uFillTx/>
              <a:latin typeface="FlandersArtSans-Regular"/>
              <a:ea typeface="+mn-ea"/>
              <a:cs typeface="+mn-cs"/>
            </a:endParaRPr>
          </a:p>
        </p:txBody>
      </p:sp>
      <p:sp>
        <p:nvSpPr>
          <p:cNvPr id="2" name="Rechthoek 1">
            <a:extLst>
              <a:ext uri="{FF2B5EF4-FFF2-40B4-BE49-F238E27FC236}">
                <a16:creationId xmlns:a16="http://schemas.microsoft.com/office/drawing/2014/main" id="{05BB09D5-5890-4EBA-B848-BC9964A75692}"/>
              </a:ext>
            </a:extLst>
          </p:cNvPr>
          <p:cNvSpPr/>
          <p:nvPr/>
        </p:nvSpPr>
        <p:spPr>
          <a:xfrm>
            <a:off x="977182" y="5785519"/>
            <a:ext cx="1843774"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nl-BE" sz="1400" b="0" i="0" u="none" strike="noStrike" kern="1200" cap="none" spc="0" normalizeH="0" baseline="0" noProof="0">
                <a:ln>
                  <a:noFill/>
                </a:ln>
                <a:solidFill>
                  <a:prstClr val="black"/>
                </a:solidFill>
                <a:effectLst/>
                <a:uLnTx/>
                <a:uFillTx/>
                <a:latin typeface="FlandersArtSans-Light" panose="00000400000000000000" pitchFamily="2" charset="0"/>
                <a:ea typeface="+mn-ea"/>
                <a:cs typeface="Arial" panose="020B0604020202020204" pitchFamily="34" charset="0"/>
              </a:rPr>
              <a:t>zelf op vakantie gaan:</a:t>
            </a:r>
            <a:endParaRPr kumimoji="0" lang="nl-BE" sz="14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aphicFrame>
        <p:nvGraphicFramePr>
          <p:cNvPr id="5" name="Grafiek 4">
            <a:extLst>
              <a:ext uri="{FF2B5EF4-FFF2-40B4-BE49-F238E27FC236}">
                <a16:creationId xmlns:a16="http://schemas.microsoft.com/office/drawing/2014/main" id="{288F64D5-3240-4D30-B8F0-40C9731F7827}"/>
              </a:ext>
            </a:extLst>
          </p:cNvPr>
          <p:cNvGraphicFramePr/>
          <p:nvPr/>
        </p:nvGraphicFramePr>
        <p:xfrm>
          <a:off x="2032000" y="2132856"/>
          <a:ext cx="8128000" cy="40054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43970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43148D5-2A96-4C90-BD3C-D29C8DFEA4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hthoekige driehoek 9">
            <a:extLst>
              <a:ext uri="{FF2B5EF4-FFF2-40B4-BE49-F238E27FC236}">
                <a16:creationId xmlns:a16="http://schemas.microsoft.com/office/drawing/2014/main" id="{F494A3FD-B24C-47BB-86B5-183666E64F88}"/>
              </a:ext>
            </a:extLst>
          </p:cNvPr>
          <p:cNvSpPr/>
          <p:nvPr/>
        </p:nvSpPr>
        <p:spPr>
          <a:xfrm rot="5400000">
            <a:off x="3289040"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pic>
        <p:nvPicPr>
          <p:cNvPr id="5" name="Afbeelding 4">
            <a:extLst>
              <a:ext uri="{FF2B5EF4-FFF2-40B4-BE49-F238E27FC236}">
                <a16:creationId xmlns:a16="http://schemas.microsoft.com/office/drawing/2014/main" id="{F296AC34-CFCD-4DB0-9B4B-A6B0738E8437}"/>
              </a:ext>
            </a:extLst>
          </p:cNvPr>
          <p:cNvPicPr>
            <a:picLocks noChangeAspect="1"/>
          </p:cNvPicPr>
          <p:nvPr/>
        </p:nvPicPr>
        <p:blipFill rotWithShape="1">
          <a:blip r:embed="rId3">
            <a:extLst>
              <a:ext uri="{28A0092B-C50C-407E-A947-70E740481C1C}">
                <a14:useLocalDpi xmlns:a14="http://schemas.microsoft.com/office/drawing/2010/main" val="0"/>
              </a:ext>
            </a:extLst>
          </a:blip>
          <a:srcRect l="32170"/>
          <a:stretch/>
        </p:blipFill>
        <p:spPr>
          <a:xfrm>
            <a:off x="0" y="0"/>
            <a:ext cx="6602914" cy="6858000"/>
          </a:xfrm>
          <a:prstGeom prst="rect">
            <a:avLst/>
          </a:prstGeom>
        </p:spPr>
      </p:pic>
      <p:sp>
        <p:nvSpPr>
          <p:cNvPr id="6" name="Rechthoek 5">
            <a:extLst>
              <a:ext uri="{FF2B5EF4-FFF2-40B4-BE49-F238E27FC236}">
                <a16:creationId xmlns:a16="http://schemas.microsoft.com/office/drawing/2014/main" id="{12DE890E-D953-487D-BA55-7BF208AA5E38}"/>
              </a:ext>
            </a:extLst>
          </p:cNvPr>
          <p:cNvSpPr/>
          <p:nvPr/>
        </p:nvSpPr>
        <p:spPr>
          <a:xfrm>
            <a:off x="0" y="0"/>
            <a:ext cx="219456" cy="6858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7" name="Titel 1">
            <a:extLst>
              <a:ext uri="{FF2B5EF4-FFF2-40B4-BE49-F238E27FC236}">
                <a16:creationId xmlns:a16="http://schemas.microsoft.com/office/drawing/2014/main" id="{2144BF34-90ED-462B-A414-4D68F12ED382}"/>
              </a:ext>
            </a:extLst>
          </p:cNvPr>
          <p:cNvSpPr txBox="1">
            <a:spLocks/>
          </p:cNvSpPr>
          <p:nvPr/>
        </p:nvSpPr>
        <p:spPr bwMode="auto">
          <a:xfrm>
            <a:off x="839416" y="1124744"/>
            <a:ext cx="3938772" cy="10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ctr"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1" fontAlgn="base" latinLnBrk="0" hangingPunct="1">
              <a:lnSpc>
                <a:spcPts val="4500"/>
              </a:lnSpc>
              <a:spcBef>
                <a:spcPct val="0"/>
              </a:spcBef>
              <a:spcAft>
                <a:spcPct val="0"/>
              </a:spcAft>
              <a:buClrTx/>
              <a:buSzTx/>
              <a:buFontTx/>
              <a:buNone/>
              <a:tabLst/>
              <a:defRPr/>
            </a:pPr>
            <a:r>
              <a:rPr kumimoji="0" lang="nl-BE" altLang="nl-BE" sz="4500" b="0" i="0" u="none" strike="noStrike" kern="1200" cap="all" spc="0" normalizeH="0" baseline="0" noProof="0" dirty="0">
                <a:ln>
                  <a:noFill/>
                </a:ln>
                <a:solidFill>
                  <a:prstClr val="black"/>
                </a:solidFill>
                <a:effectLst/>
                <a:uLnTx/>
                <a:uFillTx/>
                <a:latin typeface="FlandersArtSans-Medium" panose="00000600000000000000" pitchFamily="2" charset="0"/>
                <a:ea typeface="+mj-ea"/>
                <a:cs typeface="Arial" panose="020B0604020202020204" pitchFamily="34" charset="0"/>
              </a:rPr>
              <a:t>BEWONERS-ONDERZOEK</a:t>
            </a:r>
          </a:p>
        </p:txBody>
      </p:sp>
      <p:cxnSp>
        <p:nvCxnSpPr>
          <p:cNvPr id="8" name="Rechte verbindingslijn 7">
            <a:extLst>
              <a:ext uri="{FF2B5EF4-FFF2-40B4-BE49-F238E27FC236}">
                <a16:creationId xmlns:a16="http://schemas.microsoft.com/office/drawing/2014/main" id="{24204B40-9BF3-46C3-8783-F65D15E0AE15}"/>
              </a:ext>
            </a:extLst>
          </p:cNvPr>
          <p:cNvCxnSpPr>
            <a:cxnSpLocks/>
          </p:cNvCxnSpPr>
          <p:nvPr/>
        </p:nvCxnSpPr>
        <p:spPr>
          <a:xfrm>
            <a:off x="839416" y="2636912"/>
            <a:ext cx="962891" cy="0"/>
          </a:xfrm>
          <a:prstGeom prst="line">
            <a:avLst/>
          </a:prstGeom>
          <a:ln w="666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15429DEC-76AF-4794-8563-77AFB86C839F}"/>
              </a:ext>
            </a:extLst>
          </p:cNvPr>
          <p:cNvSpPr txBox="1">
            <a:spLocks/>
          </p:cNvSpPr>
          <p:nvPr/>
        </p:nvSpPr>
        <p:spPr bwMode="auto">
          <a:xfrm>
            <a:off x="839416" y="3140968"/>
            <a:ext cx="3614191"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2800" b="0" kern="1200" cap="all" baseline="0">
                <a:solidFill>
                  <a:srgbClr val="373636"/>
                </a:solidFill>
                <a:latin typeface="FlandersArtSans-Medium" panose="00000600000000000000" pitchFamily="2"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METHODOLOGIE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prstClr val="black"/>
                </a:solidFill>
                <a:effectLst/>
                <a:uLnTx/>
                <a:uFillTx/>
                <a:latin typeface="FlandersArtSans-Regular" panose="00000500000000000000" pitchFamily="2" charset="0"/>
                <a:ea typeface="+mj-ea"/>
                <a:cs typeface="Arial" panose="020B0604020202020204" pitchFamily="34" charset="0"/>
              </a:rPr>
              <a:t>RESULTATEN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BE" altLang="nl-BE" sz="2400" b="0" i="0" u="none" strike="noStrike" kern="1200" cap="none" spc="0" normalizeH="0" baseline="0" noProof="0">
                <a:ln>
                  <a:noFill/>
                </a:ln>
                <a:solidFill>
                  <a:srgbClr val="8064A2"/>
                </a:solidFill>
                <a:effectLst/>
                <a:uLnTx/>
                <a:uFillTx/>
                <a:latin typeface="FlandersArtSans-Medium" panose="00000600000000000000" pitchFamily="2" charset="0"/>
                <a:ea typeface="+mj-ea"/>
                <a:cs typeface="Arial" panose="020B0604020202020204" pitchFamily="34" charset="0"/>
              </a:rPr>
              <a:t>CONCLUSIES</a:t>
            </a:r>
          </a:p>
        </p:txBody>
      </p:sp>
    </p:spTree>
    <p:extLst>
      <p:ext uri="{BB962C8B-B14F-4D97-AF65-F5344CB8AC3E}">
        <p14:creationId xmlns:p14="http://schemas.microsoft.com/office/powerpoint/2010/main" val="308693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6" presetClass="entr" presetSubtype="37"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Vertical)">
                                      <p:cBhvr>
                                        <p:cTn id="19" dur="500"/>
                                        <p:tgtEl>
                                          <p:spTgt spid="8"/>
                                        </p:tgtEl>
                                      </p:cBhvr>
                                    </p:animEffect>
                                  </p:childTnLst>
                                </p:cTn>
                              </p:par>
                            </p:childTnLst>
                          </p:cTn>
                        </p:par>
                        <p:par>
                          <p:cTn id="20" fill="hold">
                            <p:stCondLst>
                              <p:cond delay="125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87DE9-D26F-DB6A-EBA5-1D3D23B323DE}"/>
              </a:ext>
            </a:extLst>
          </p:cNvPr>
          <p:cNvSpPr>
            <a:spLocks noGrp="1"/>
          </p:cNvSpPr>
          <p:nvPr>
            <p:ph type="title"/>
          </p:nvPr>
        </p:nvSpPr>
        <p:spPr/>
        <p:txBody>
          <a:bodyPr/>
          <a:lstStyle/>
          <a:p>
            <a:r>
              <a:rPr lang="nl-BE"/>
              <a:t>Conclusies</a:t>
            </a:r>
          </a:p>
        </p:txBody>
      </p:sp>
      <p:sp>
        <p:nvSpPr>
          <p:cNvPr id="3" name="Tijdelijke aanduiding voor inhoud 2">
            <a:extLst>
              <a:ext uri="{FF2B5EF4-FFF2-40B4-BE49-F238E27FC236}">
                <a16:creationId xmlns:a16="http://schemas.microsoft.com/office/drawing/2014/main" id="{6CB6C777-476C-261F-D6EC-7A1B1303D5A0}"/>
              </a:ext>
            </a:extLst>
          </p:cNvPr>
          <p:cNvSpPr>
            <a:spLocks noGrp="1"/>
          </p:cNvSpPr>
          <p:nvPr>
            <p:ph idx="1"/>
          </p:nvPr>
        </p:nvSpPr>
        <p:spPr>
          <a:xfrm>
            <a:off x="590550" y="1600202"/>
            <a:ext cx="10972800" cy="4525963"/>
          </a:xfrm>
        </p:spPr>
        <p:txBody>
          <a:bodyPr>
            <a:normAutofit fontScale="85000" lnSpcReduction="20000"/>
          </a:bodyPr>
          <a:lstStyle/>
          <a:p>
            <a:pPr marL="0" indent="0">
              <a:buNone/>
            </a:pPr>
            <a:r>
              <a:rPr lang="nl-BE" dirty="0">
                <a:latin typeface="+mj-lt"/>
              </a:rPr>
              <a:t>Steun aan toerisme</a:t>
            </a:r>
          </a:p>
          <a:p>
            <a:pPr marL="0" indent="0">
              <a:buNone/>
            </a:pPr>
            <a:r>
              <a:rPr lang="nl-BE" sz="1600" dirty="0">
                <a:latin typeface="+mn-lt"/>
              </a:rPr>
              <a:t>Steun aan toerisme daalt licht van 3,8/5 naar 3,6 op 5. </a:t>
            </a:r>
            <a:r>
              <a:rPr lang="nl-BE" sz="1600" b="0" dirty="0">
                <a:latin typeface="+mn-lt"/>
              </a:rPr>
              <a:t>In alle bevraagde steden vindt een (ruime) meerderheid toerisme belangrijk en wil men dat dit belangrijk blijft. Een –weliswaar in Gent en Brugge nipte- meerderheid vindt dat de voordelen van toerisme algemeen genomen sterker doorwegen dan de nadelen en dat de stad de promotie van toerisme moet ondersteunen. In Gent en Brugge stijgt het aantal inwoners dat het niet eens is met deze twee stellingen significant tegenover 2021.</a:t>
            </a:r>
          </a:p>
          <a:p>
            <a:pPr marL="0" indent="0">
              <a:buNone/>
            </a:pPr>
            <a:endParaRPr lang="nl-BE" dirty="0">
              <a:latin typeface="+mn-lt"/>
            </a:endParaRPr>
          </a:p>
          <a:p>
            <a:pPr marL="0" indent="0">
              <a:buNone/>
            </a:pPr>
            <a:r>
              <a:rPr lang="nl-BE" dirty="0">
                <a:latin typeface="+mj-lt"/>
              </a:rPr>
              <a:t>Impact van toerisme - leefbaarheid</a:t>
            </a:r>
          </a:p>
          <a:p>
            <a:pPr marL="0" indent="0">
              <a:buNone/>
            </a:pPr>
            <a:r>
              <a:rPr lang="nl-BE" sz="1600" dirty="0">
                <a:latin typeface="+mn-lt"/>
              </a:rPr>
              <a:t>Vergeleken met 2021 staat de leefbaarheid in de stad door toerisme duidelijk onder druk. De gemiddelde score stijgt van 2,6 naar 2,9/5, waarbij een hogere score een negatievere evaluatie betekent. </a:t>
            </a:r>
            <a:r>
              <a:rPr lang="nl-BE" sz="1600" b="0" dirty="0">
                <a:latin typeface="+mn-lt"/>
              </a:rPr>
              <a:t>Vooral in Brugge, Gent en Antwerpen is een (sterke) stijging merkbaar in het aantal inwoners dat de leefbaarheid lager inschat tegenover 2021, waarbij men meer vindt dat toerisme in bepaalde stadsdelen het comfort beperkt, het aantal toeristen de leefbaarheid vermindert, toeristen voor overlast zorgen en de toeristische druk een negatieve impact heeft op het dagelijks leven. In Brugge (51%) en in Gent (40%) leeft ook sterk het gevoel dat de eigen stad niet meer van ‘ons’ is.</a:t>
            </a:r>
          </a:p>
          <a:p>
            <a:pPr marL="0" indent="0">
              <a:buNone/>
            </a:pPr>
            <a:endParaRPr lang="nl-BE" sz="1600" b="0" dirty="0">
              <a:latin typeface="+mn-lt"/>
            </a:endParaRPr>
          </a:p>
          <a:p>
            <a:pPr marL="0" indent="0">
              <a:buNone/>
            </a:pPr>
            <a:r>
              <a:rPr lang="nl-BE" dirty="0">
                <a:latin typeface="+mj-lt"/>
              </a:rPr>
              <a:t>Impact van toerisme – positieve impact</a:t>
            </a:r>
            <a:endParaRPr lang="nl-BE" sz="1800" dirty="0">
              <a:latin typeface="+mj-lt"/>
            </a:endParaRPr>
          </a:p>
          <a:p>
            <a:pPr marL="0" indent="0">
              <a:buNone/>
            </a:pPr>
            <a:r>
              <a:rPr lang="nl-BE" sz="1600" dirty="0">
                <a:latin typeface="+mn-lt"/>
              </a:rPr>
              <a:t>Er zijn algemeen genomen nauwelijks significante verschillen met 2021 merkbaar in de stellingen over de positieve impact van toerisme</a:t>
            </a:r>
            <a:r>
              <a:rPr lang="nl-BE" sz="1600" b="0" dirty="0">
                <a:latin typeface="+mn-lt"/>
              </a:rPr>
              <a:t>. Zes op de tien vindt dat toerisme de levendigheid in de stad verhoogt, de economie van de hele stad versterkt en de stad er beter uitziet door toeristische ontwikkelingen. De helft vindt dat toerisme bijdraagt aan inkomen en levensstandaard van de inwoners. Vier op de tien meent dat er dankzij toerisme meer shoppings- en ontspanningsmogelijkheden zijn in hun stad. In Brugge ligt het aandeel inwoners dat akkoord gaat met de meeste van deze stellingen lager dan in 2021 en in Antwerpen ligt dit hoger dan in 2021.</a:t>
            </a:r>
          </a:p>
          <a:p>
            <a:pPr marL="0" indent="0">
              <a:buNone/>
            </a:pPr>
            <a:endParaRPr lang="nl-BE" sz="1600" b="0" dirty="0">
              <a:latin typeface="+mn-lt"/>
            </a:endParaRPr>
          </a:p>
          <a:p>
            <a:pPr marL="0" indent="0">
              <a:buNone/>
            </a:pPr>
            <a:r>
              <a:rPr lang="nl-BE" sz="2100" dirty="0">
                <a:latin typeface="+mj-lt"/>
              </a:rPr>
              <a:t>Impact van toerisme – negatieve impact</a:t>
            </a:r>
            <a:endParaRPr lang="nl-BE" sz="2300" dirty="0">
              <a:latin typeface="+mj-lt"/>
            </a:endParaRPr>
          </a:p>
          <a:p>
            <a:pPr marL="0" indent="0">
              <a:buNone/>
            </a:pPr>
            <a:r>
              <a:rPr lang="nl-BE" sz="1600" dirty="0">
                <a:latin typeface="+mn-lt"/>
              </a:rPr>
              <a:t>Algemeen genomen is er tegenover 2021 een uitgesproken stijging in het percentage respondenten dat akkoord gaat met de negatieve stellingen over de impact van toerisme</a:t>
            </a:r>
            <a:r>
              <a:rPr lang="nl-BE" sz="1600" b="0" dirty="0">
                <a:latin typeface="+mn-lt"/>
              </a:rPr>
              <a:t>. Dit is echter hoofdzakelijk toe te schrijven aan Antwerpen, Brugge en Gent. In Leuven en Mechelen is de stijging minder uitgesproken of afwezig. </a:t>
            </a:r>
          </a:p>
          <a:p>
            <a:pPr marL="0" indent="0">
              <a:buNone/>
            </a:pPr>
            <a:endParaRPr lang="nl-BE" sz="1600" b="0" dirty="0">
              <a:latin typeface="+mn-lt"/>
            </a:endParaRPr>
          </a:p>
        </p:txBody>
      </p:sp>
    </p:spTree>
    <p:extLst>
      <p:ext uri="{BB962C8B-B14F-4D97-AF65-F5344CB8AC3E}">
        <p14:creationId xmlns:p14="http://schemas.microsoft.com/office/powerpoint/2010/main" val="10720796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87DE9-D26F-DB6A-EBA5-1D3D23B323DE}"/>
              </a:ext>
            </a:extLst>
          </p:cNvPr>
          <p:cNvSpPr>
            <a:spLocks noGrp="1"/>
          </p:cNvSpPr>
          <p:nvPr>
            <p:ph type="title"/>
          </p:nvPr>
        </p:nvSpPr>
        <p:spPr/>
        <p:txBody>
          <a:bodyPr/>
          <a:lstStyle/>
          <a:p>
            <a:r>
              <a:rPr lang="nl-BE"/>
              <a:t>Conclusies</a:t>
            </a:r>
          </a:p>
        </p:txBody>
      </p:sp>
      <p:sp>
        <p:nvSpPr>
          <p:cNvPr id="3" name="Tijdelijke aanduiding voor inhoud 2">
            <a:extLst>
              <a:ext uri="{FF2B5EF4-FFF2-40B4-BE49-F238E27FC236}">
                <a16:creationId xmlns:a16="http://schemas.microsoft.com/office/drawing/2014/main" id="{6CB6C777-476C-261F-D6EC-7A1B1303D5A0}"/>
              </a:ext>
            </a:extLst>
          </p:cNvPr>
          <p:cNvSpPr>
            <a:spLocks noGrp="1"/>
          </p:cNvSpPr>
          <p:nvPr>
            <p:ph idx="1"/>
          </p:nvPr>
        </p:nvSpPr>
        <p:spPr/>
        <p:txBody>
          <a:bodyPr>
            <a:normAutofit fontScale="85000" lnSpcReduction="10000"/>
          </a:bodyPr>
          <a:lstStyle/>
          <a:p>
            <a:pPr marL="0" indent="0">
              <a:buNone/>
            </a:pPr>
            <a:r>
              <a:rPr lang="nl-BE" dirty="0">
                <a:latin typeface="+mj-lt"/>
                <a:cs typeface="Arial"/>
              </a:rPr>
              <a:t>Drivers van steun aan toerisme - fierheid</a:t>
            </a:r>
          </a:p>
          <a:p>
            <a:pPr marL="0" indent="0">
              <a:buNone/>
            </a:pPr>
            <a:r>
              <a:rPr lang="nl-BE" sz="1600" dirty="0">
                <a:latin typeface="+mn-lt"/>
                <a:cs typeface="Arial"/>
              </a:rPr>
              <a:t>De fierheid (3,8/5) is nagenoeg ongewijzigd tegenover 2021 (3,9/5). </a:t>
            </a:r>
            <a:r>
              <a:rPr lang="nl-BE" sz="1600" b="0" dirty="0">
                <a:latin typeface="+mn-lt"/>
                <a:cs typeface="Arial"/>
              </a:rPr>
              <a:t>De beduidend negatievere evaluatie van toerisme als factor in de leefbaarheid van de stad, betekent echter niet dat men omwille van toerisme minder fier is inwoner van de stad te zijn. Door toerisme is 70~75% fier inwoner van de eigen stad te zijn of wil men anderen vertellen wat de stad te bieden heeft; 60~67% wordt door toerisme herinnerd aan de eigen uniek cultuur die men wil delen met bezoekers. In Antwerpen en Gent is men het met de laatste twee stellingen nog meer eens dan in 2021.</a:t>
            </a:r>
          </a:p>
          <a:p>
            <a:pPr marL="0" indent="0">
              <a:buNone/>
            </a:pPr>
            <a:endParaRPr lang="nl-BE" sz="1600" b="0" dirty="0">
              <a:latin typeface="+mn-lt"/>
            </a:endParaRPr>
          </a:p>
          <a:p>
            <a:pPr marL="0" indent="0">
              <a:buNone/>
            </a:pPr>
            <a:r>
              <a:rPr lang="nl-BE" dirty="0">
                <a:latin typeface="+mj-lt"/>
                <a:cs typeface="Arial"/>
              </a:rPr>
              <a:t>Drivers van steun aan toerisme – sociaal</a:t>
            </a:r>
          </a:p>
          <a:p>
            <a:pPr marL="0" indent="0">
              <a:buNone/>
            </a:pPr>
            <a:r>
              <a:rPr lang="nl-BE" sz="1600" dirty="0">
                <a:latin typeface="+mn-lt"/>
                <a:cs typeface="Arial"/>
              </a:rPr>
              <a:t>De score op het sociale aspect stijgt licht tegenover 2021, van 3,2/5 naar 3,4/5.</a:t>
            </a:r>
            <a:r>
              <a:rPr lang="nl-BE" sz="1600" b="0" dirty="0">
                <a:latin typeface="+mn-lt"/>
                <a:cs typeface="Arial"/>
              </a:rPr>
              <a:t> Iets meer dan de helft van de inwoners van Antwerpen, Leuven en Mechelen is het eens met de stelling dat toerisme het begrip voor andere mensen bevordert; in Gent en Brugge ligt dit aandeel lager (38%). Meer dan zes op de tien respondenten uit Antwerpen, Leuven of Mechelen vindt contacten met bezoekers leuk, wat met 49% en 54% in respectievelijk Gent en Brugge opnieuw lager ligt. Gemiddeld genomen komt ongeveer één op de twee (48%) in de eigen stad minstens maandelijks in contact met toeristen. Algemeen genomen komt de meerderheid graag in contact met bezoekers Dat contact verloopt het liefst via korte, informele gesprekken op straat of café, waarbij men graag tips deelt met de bezoekers.</a:t>
            </a:r>
          </a:p>
          <a:p>
            <a:pPr marL="0" indent="0">
              <a:buNone/>
            </a:pPr>
            <a:endParaRPr lang="nl-BE" sz="1600" b="0" dirty="0">
              <a:latin typeface="+mn-lt"/>
            </a:endParaRPr>
          </a:p>
          <a:p>
            <a:pPr marL="0" indent="0">
              <a:buNone/>
            </a:pPr>
            <a:r>
              <a:rPr lang="nl-BE" dirty="0">
                <a:latin typeface="+mj-lt"/>
                <a:cs typeface="Arial"/>
              </a:rPr>
              <a:t>Drivers van steun aan toerisme – betrokkenheid</a:t>
            </a:r>
          </a:p>
          <a:p>
            <a:pPr marL="0" indent="0">
              <a:buNone/>
            </a:pPr>
            <a:r>
              <a:rPr lang="nl-BE" sz="1600" dirty="0">
                <a:latin typeface="+mn-lt"/>
                <a:cs typeface="Arial"/>
              </a:rPr>
              <a:t>De score voor betrokkenheid daalt licht tegenover 2021, van 2,9/5 naar 2,7/5. </a:t>
            </a:r>
            <a:r>
              <a:rPr lang="nl-BE" sz="1600" b="0" dirty="0">
                <a:latin typeface="+mn-lt"/>
                <a:cs typeface="Arial"/>
              </a:rPr>
              <a:t>Slechts één op de vijf geeft aan dat men kan gehoord worden over bezorgdheden of ideeën over de toeristische ontwikkelingen in de stad. In Antwerpen ligt dit iets hoger (29~27%). In Brugge, Gent en Mechelen is men het beduidend minder eens met deze stellingen dan in 2021. Zes op de tien geeft aan op de hoogte te zijn van het toeristische beleid in de stad; In Brugge is dit het hoogst (70%), gevolgd door Antwerpen en Mechelen (~60%). Vier op de tien inwoners wil meer betrokken worden bij het toeristische beleid in de stad, wat sterker geldt voor Antwerpen, Gent en Brugge (43~45%) dan voor Leuven en Mechelen (27~33%). In alle steden geldt dat zowat drie op de tien geen interesse hebben in het toeristische beleid dat hun stad voert.</a:t>
            </a:r>
          </a:p>
          <a:p>
            <a:pPr marL="0" indent="0">
              <a:buNone/>
            </a:pPr>
            <a:endParaRPr lang="nl-BE" sz="1600" b="0" dirty="0">
              <a:latin typeface="+mn-lt"/>
            </a:endParaRPr>
          </a:p>
          <a:p>
            <a:pPr marL="0" indent="0">
              <a:buNone/>
            </a:pPr>
            <a:endParaRPr lang="nl-BE" sz="1600" b="0" dirty="0">
              <a:latin typeface="+mj-lt"/>
            </a:endParaRPr>
          </a:p>
          <a:p>
            <a:pPr marL="0" indent="0">
              <a:buNone/>
            </a:pPr>
            <a:endParaRPr lang="nl-BE" sz="1600" b="0" dirty="0">
              <a:latin typeface="+mn-lt"/>
            </a:endParaRPr>
          </a:p>
        </p:txBody>
      </p:sp>
    </p:spTree>
    <p:extLst>
      <p:ext uri="{BB962C8B-B14F-4D97-AF65-F5344CB8AC3E}">
        <p14:creationId xmlns:p14="http://schemas.microsoft.com/office/powerpoint/2010/main" val="1144646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87DE9-D26F-DB6A-EBA5-1D3D23B323DE}"/>
              </a:ext>
            </a:extLst>
          </p:cNvPr>
          <p:cNvSpPr>
            <a:spLocks noGrp="1"/>
          </p:cNvSpPr>
          <p:nvPr>
            <p:ph type="title"/>
          </p:nvPr>
        </p:nvSpPr>
        <p:spPr/>
        <p:txBody>
          <a:bodyPr/>
          <a:lstStyle/>
          <a:p>
            <a:r>
              <a:rPr lang="nl-BE"/>
              <a:t>Conclusies</a:t>
            </a:r>
          </a:p>
        </p:txBody>
      </p:sp>
      <p:sp>
        <p:nvSpPr>
          <p:cNvPr id="3" name="Tijdelijke aanduiding voor inhoud 2">
            <a:extLst>
              <a:ext uri="{FF2B5EF4-FFF2-40B4-BE49-F238E27FC236}">
                <a16:creationId xmlns:a16="http://schemas.microsoft.com/office/drawing/2014/main" id="{6CB6C777-476C-261F-D6EC-7A1B1303D5A0}"/>
              </a:ext>
            </a:extLst>
          </p:cNvPr>
          <p:cNvSpPr>
            <a:spLocks noGrp="1"/>
          </p:cNvSpPr>
          <p:nvPr>
            <p:ph idx="1"/>
          </p:nvPr>
        </p:nvSpPr>
        <p:spPr/>
        <p:txBody>
          <a:bodyPr>
            <a:normAutofit fontScale="85000" lnSpcReduction="20000"/>
          </a:bodyPr>
          <a:lstStyle/>
          <a:p>
            <a:pPr marL="0" indent="0">
              <a:buNone/>
            </a:pPr>
            <a:r>
              <a:rPr lang="nl-BE" dirty="0">
                <a:latin typeface="+mj-lt"/>
              </a:rPr>
              <a:t>Toekomst - omgaan met bezoekersdruk</a:t>
            </a:r>
          </a:p>
          <a:p>
            <a:pPr marL="0" indent="0">
              <a:buNone/>
            </a:pPr>
            <a:r>
              <a:rPr lang="nl-BE" sz="1600" dirty="0">
                <a:latin typeface="+mn-lt"/>
              </a:rPr>
              <a:t>Algemeen genomen </a:t>
            </a:r>
            <a:r>
              <a:rPr lang="nl-NL" sz="1600" dirty="0">
                <a:latin typeface="+mn-lt"/>
              </a:rPr>
              <a:t>kiest </a:t>
            </a:r>
            <a:r>
              <a:rPr kumimoji="0" lang="nl-NL" sz="1600" b="1" i="0" u="none" strike="noStrike" kern="1200" cap="none" spc="0" normalizeH="0" baseline="0" noProof="0" dirty="0">
                <a:ln>
                  <a:noFill/>
                </a:ln>
                <a:solidFill>
                  <a:srgbClr val="373636"/>
                </a:solidFill>
                <a:effectLst/>
                <a:uLnTx/>
                <a:uFillTx/>
                <a:latin typeface="FlandersArtSans-Regular"/>
                <a:ea typeface="+mn-ea"/>
                <a:cs typeface="Arial" panose="020B0604020202020204" pitchFamily="34" charset="0"/>
              </a:rPr>
              <a:t>de bevolking vooral </a:t>
            </a:r>
            <a:r>
              <a:rPr lang="nl-NL" sz="1600" dirty="0">
                <a:latin typeface="+mn-lt"/>
              </a:rPr>
              <a:t>voor de minder belastende vormen van toerisme, met een focus op bezoekers die inhoudelijke verdieping nastreven en de tijd nemen om de stad te ontdekken. </a:t>
            </a:r>
            <a:r>
              <a:rPr lang="nl-BE" sz="1600" b="0" dirty="0">
                <a:latin typeface="+mn-lt"/>
              </a:rPr>
              <a:t>Eén maatregel -het meer belasten van meer belastende vormen van toerisme- wint echter opvallend sterk aan bijval vergeleken met 2021: het percentage respondenten dat het hiermee uitgesproken eens is, stijgt van 35% in 2021 naar 61% in 2023. Deze stijging is in alle bevraagde steden uitgesproken aanwezig.</a:t>
            </a:r>
          </a:p>
          <a:p>
            <a:pPr marL="0" indent="0">
              <a:buNone/>
            </a:pPr>
            <a:endParaRPr lang="nl-BE" sz="1600" b="0" dirty="0">
              <a:latin typeface="+mn-lt"/>
            </a:endParaRPr>
          </a:p>
          <a:p>
            <a:pPr marL="0" indent="0">
              <a:buNone/>
            </a:pPr>
            <a:r>
              <a:rPr lang="nl-BE" sz="1600" b="0" dirty="0">
                <a:latin typeface="+mn-lt"/>
              </a:rPr>
              <a:t>In de maatregelen die men zelf kan nemen om met de nadelige gevolgen van toerisme om te gaan, is er vooral een stijging in het vermijden van bepaalde plekken of momenten van de dag (2021: 33% - 2023: 43%). Waar in 2021 nog 40% aangaf de voorbije jaren geen nadelige gevolgen van toerisme te hebben ondervonden, ligt dit in 2023 nog op 26%. Deze evoluties worden vooral gedreven door de inwoners van Antwerpen, Gent en Brugge; in Leuven en Mechelen zijn er geen significante verschillen met 2021. </a:t>
            </a:r>
          </a:p>
          <a:p>
            <a:pPr marL="0" indent="0">
              <a:buNone/>
            </a:pPr>
            <a:endParaRPr lang="nl-BE" sz="1600" b="0" dirty="0">
              <a:latin typeface="+mn-lt"/>
            </a:endParaRPr>
          </a:p>
          <a:p>
            <a:pPr marL="0" indent="0">
              <a:buNone/>
            </a:pPr>
            <a:r>
              <a:rPr lang="nl-BE" dirty="0">
                <a:latin typeface="+mj-lt"/>
              </a:rPr>
              <a:t>Toekomst – meer of minder toeristen</a:t>
            </a:r>
          </a:p>
          <a:p>
            <a:pPr marL="0" indent="0">
              <a:buNone/>
            </a:pPr>
            <a:r>
              <a:rPr lang="nl-BE" sz="1600" dirty="0">
                <a:latin typeface="+mn-lt"/>
              </a:rPr>
              <a:t>Of men vindt dat de stad in de toekomst moet trachten meer, evenveel of minder toeristen aan te trekken, hangt sterk af van de stad waarin men woont. </a:t>
            </a:r>
            <a:r>
              <a:rPr lang="nl-BE" sz="1600" b="0" dirty="0">
                <a:latin typeface="+mn-lt"/>
              </a:rPr>
              <a:t>Algemeen geldt dat 68% vindt dat er evenveel (50%) of meer (18%) toeristen moeten worden aangetrokken. In Brugge is dit echter maar 50%, de andere helft vindt dat er minder toeristen naar Brugge moeten worden gelokt. Ook in Gent ziet 39% liever wat minder toeristen komen. Daarbij zou men in deze beide steden vooral graag minder cruise-, groeps- en dagtoeristen en excursionisten zien. Omgekeerd zijn de inwoners in Leuven (33%) en Mechelen (43%) vragende partij voor meer toerisme in de stad.</a:t>
            </a:r>
          </a:p>
          <a:p>
            <a:pPr marL="0" indent="0">
              <a:buNone/>
            </a:pPr>
            <a:endParaRPr lang="nl-BE" sz="1600" b="0" dirty="0">
              <a:latin typeface="+mn-lt"/>
            </a:endParaRPr>
          </a:p>
          <a:p>
            <a:pPr marL="0" indent="0">
              <a:buNone/>
            </a:pPr>
            <a:r>
              <a:rPr lang="nl-BE" dirty="0">
                <a:latin typeface="+mj-lt"/>
              </a:rPr>
              <a:t>Toekomst – elders gaan wonen</a:t>
            </a:r>
          </a:p>
          <a:p>
            <a:pPr marL="0" indent="0">
              <a:buNone/>
            </a:pPr>
            <a:r>
              <a:rPr lang="nl-BE" sz="1700" dirty="0">
                <a:latin typeface="+mn-lt"/>
              </a:rPr>
              <a:t>Iets meer dan een op de drie overweegt het wel eens om de komende jaren elders en buiten de stad te gaan wonen. Indien men dit overweegt of van plan is, hangt dit voor 44% van deze respondenten samen met de gevolgen van toerisme in hun stad. Ook hierin zijn echter grote verschillen tussen de verschillende steden. </a:t>
            </a:r>
            <a:r>
              <a:rPr lang="nl-BE" sz="1700" b="0" dirty="0">
                <a:latin typeface="+mn-lt"/>
              </a:rPr>
              <a:t>Voor Brugge loopt dit op tot 68%, in Gent en Antwerpen is dit 42% en in Leuven en Mechelen 22%. </a:t>
            </a:r>
          </a:p>
          <a:p>
            <a:pPr marL="0" indent="0">
              <a:buNone/>
            </a:pPr>
            <a:endParaRPr lang="nl-BE" sz="1700" b="0" dirty="0">
              <a:latin typeface="+mn-lt"/>
            </a:endParaRPr>
          </a:p>
          <a:p>
            <a:pPr marL="0" indent="0">
              <a:buNone/>
            </a:pPr>
            <a:endParaRPr lang="nl-BE" sz="1600" b="0" dirty="0">
              <a:latin typeface="+mj-lt"/>
            </a:endParaRPr>
          </a:p>
          <a:p>
            <a:pPr marL="0" indent="0">
              <a:buNone/>
            </a:pPr>
            <a:endParaRPr lang="nl-BE" sz="1600" b="0" dirty="0">
              <a:latin typeface="+mn-lt"/>
            </a:endParaRPr>
          </a:p>
        </p:txBody>
      </p:sp>
    </p:spTree>
    <p:extLst>
      <p:ext uri="{BB962C8B-B14F-4D97-AF65-F5344CB8AC3E}">
        <p14:creationId xmlns:p14="http://schemas.microsoft.com/office/powerpoint/2010/main" val="1546152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51384" y="290042"/>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kern="1200">
                <a:solidFill>
                  <a:srgbClr val="373636"/>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400" b="1">
                <a:solidFill>
                  <a:srgbClr val="262626"/>
                </a:solidFill>
                <a:latin typeface="Arial" charset="0"/>
                <a:cs typeface="Arial" charset="0"/>
              </a:defRPr>
            </a:lvl2pPr>
            <a:lvl3pPr algn="l" rtl="0" eaLnBrk="0" fontAlgn="base" hangingPunct="0">
              <a:spcBef>
                <a:spcPct val="0"/>
              </a:spcBef>
              <a:spcAft>
                <a:spcPct val="0"/>
              </a:spcAft>
              <a:defRPr sz="2400" b="1">
                <a:solidFill>
                  <a:srgbClr val="262626"/>
                </a:solidFill>
                <a:latin typeface="Arial" charset="0"/>
                <a:cs typeface="Arial" charset="0"/>
              </a:defRPr>
            </a:lvl3pPr>
            <a:lvl4pPr algn="l" rtl="0" eaLnBrk="0" fontAlgn="base" hangingPunct="0">
              <a:spcBef>
                <a:spcPct val="0"/>
              </a:spcBef>
              <a:spcAft>
                <a:spcPct val="0"/>
              </a:spcAft>
              <a:defRPr sz="2400" b="1">
                <a:solidFill>
                  <a:srgbClr val="262626"/>
                </a:solidFill>
                <a:latin typeface="Arial" charset="0"/>
                <a:cs typeface="Arial" charset="0"/>
              </a:defRPr>
            </a:lvl4pPr>
            <a:lvl5pPr algn="l" rtl="0" eaLnBrk="0" fontAlgn="base" hangingPunct="0">
              <a:spcBef>
                <a:spcPct val="0"/>
              </a:spcBef>
              <a:spcAft>
                <a:spcPct val="0"/>
              </a:spcAft>
              <a:defRPr sz="2400" b="1">
                <a:solidFill>
                  <a:srgbClr val="262626"/>
                </a:solidFill>
                <a:latin typeface="Arial" charset="0"/>
                <a:cs typeface="Arial" charset="0"/>
              </a:defRPr>
            </a:lvl5pPr>
            <a:lvl6pPr marL="457200" algn="l" rtl="0" fontAlgn="base">
              <a:spcBef>
                <a:spcPct val="0"/>
              </a:spcBef>
              <a:spcAft>
                <a:spcPct val="0"/>
              </a:spcAft>
              <a:defRPr sz="2800" b="1">
                <a:solidFill>
                  <a:srgbClr val="262626"/>
                </a:solidFill>
                <a:latin typeface="Calibri" pitchFamily="34" charset="0"/>
              </a:defRPr>
            </a:lvl6pPr>
            <a:lvl7pPr marL="914400" algn="l" rtl="0" fontAlgn="base">
              <a:spcBef>
                <a:spcPct val="0"/>
              </a:spcBef>
              <a:spcAft>
                <a:spcPct val="0"/>
              </a:spcAft>
              <a:defRPr sz="2800" b="1">
                <a:solidFill>
                  <a:srgbClr val="262626"/>
                </a:solidFill>
                <a:latin typeface="Calibri" pitchFamily="34" charset="0"/>
              </a:defRPr>
            </a:lvl7pPr>
            <a:lvl8pPr marL="1371600" algn="l" rtl="0" fontAlgn="base">
              <a:spcBef>
                <a:spcPct val="0"/>
              </a:spcBef>
              <a:spcAft>
                <a:spcPct val="0"/>
              </a:spcAft>
              <a:defRPr sz="2800" b="1">
                <a:solidFill>
                  <a:srgbClr val="262626"/>
                </a:solidFill>
                <a:latin typeface="Calibri" pitchFamily="34" charset="0"/>
              </a:defRPr>
            </a:lvl8pPr>
            <a:lvl9pPr marL="1828800" algn="l" rtl="0" fontAlgn="base">
              <a:spcBef>
                <a:spcPct val="0"/>
              </a:spcBef>
              <a:spcAft>
                <a:spcPct val="0"/>
              </a:spcAft>
              <a:defRPr sz="2800" b="1">
                <a:solidFill>
                  <a:srgbClr val="262626"/>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32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rPr>
              <a:t>RESULTATEN – Vergelijking 2021</a:t>
            </a:r>
            <a:endParaRPr kumimoji="0" lang="nl-BE" altLang="nl-BE" sz="2400" b="1" i="0" u="none" strike="noStrike" kern="1200" cap="none" spc="0" normalizeH="0" baseline="0" noProof="0">
              <a:ln>
                <a:noFill/>
              </a:ln>
              <a:solidFill>
                <a:srgbClr val="262626"/>
              </a:solidFill>
              <a:effectLst/>
              <a:uLnTx/>
              <a:uFillTx/>
              <a:latin typeface="FlandersArtSans-Bold" panose="00000800000000000000" pitchFamily="2" charset="0"/>
              <a:ea typeface="+mj-ea"/>
              <a:cs typeface="Arial" panose="020B0604020202020204" pitchFamily="34" charset="0"/>
            </a:endParaRPr>
          </a:p>
        </p:txBody>
      </p:sp>
      <p:sp>
        <p:nvSpPr>
          <p:cNvPr id="7" name="Rechthoek 6"/>
          <p:cNvSpPr/>
          <p:nvPr/>
        </p:nvSpPr>
        <p:spPr>
          <a:xfrm>
            <a:off x="551384" y="6409320"/>
            <a:ext cx="237626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15" name="Tijdelijke aanduiding voor inhoud 2">
            <a:extLst>
              <a:ext uri="{FF2B5EF4-FFF2-40B4-BE49-F238E27FC236}">
                <a16:creationId xmlns:a16="http://schemas.microsoft.com/office/drawing/2014/main" id="{DDE86B8A-6781-4E5C-8DD5-9C5D51B60C58}"/>
              </a:ext>
            </a:extLst>
          </p:cNvPr>
          <p:cNvSpPr>
            <a:spLocks noGrp="1"/>
          </p:cNvSpPr>
          <p:nvPr>
            <p:ph idx="1"/>
          </p:nvPr>
        </p:nvSpPr>
        <p:spPr>
          <a:xfrm>
            <a:off x="564940" y="1241927"/>
            <a:ext cx="8659688" cy="752083"/>
          </a:xfrm>
        </p:spPr>
        <p:txBody>
          <a:bodyPr>
            <a:normAutofit/>
          </a:bodyPr>
          <a:lstStyle/>
          <a:p>
            <a:pPr marL="0" indent="0" defTabSz="450850">
              <a:spcAft>
                <a:spcPts val="800"/>
              </a:spcAft>
              <a:buNone/>
            </a:pPr>
            <a:r>
              <a:rPr lang="nl-BE" altLang="nl-BE" sz="2400" b="0" dirty="0">
                <a:latin typeface="FlandersArtSans-Medium" panose="00000600000000000000" pitchFamily="2" charset="0"/>
              </a:rPr>
              <a:t>Hoofdconcepten </a:t>
            </a:r>
            <a:r>
              <a:rPr lang="nl-BE" altLang="nl-BE" sz="1600" b="0" dirty="0">
                <a:latin typeface="FlandersArtSans-Light" panose="00000400000000000000" pitchFamily="2" charset="0"/>
              </a:rPr>
              <a:t>(gemiddelde score op 5 – 2021 aangeduid met     )</a:t>
            </a:r>
            <a:endParaRPr lang="nl-BE" sz="1600" dirty="0"/>
          </a:p>
        </p:txBody>
      </p:sp>
      <p:cxnSp>
        <p:nvCxnSpPr>
          <p:cNvPr id="16" name="Rechte verbindingslijn 15">
            <a:extLst>
              <a:ext uri="{FF2B5EF4-FFF2-40B4-BE49-F238E27FC236}">
                <a16:creationId xmlns:a16="http://schemas.microsoft.com/office/drawing/2014/main" id="{A421F1E9-0B05-4BC2-AC29-CE235AB39544}"/>
              </a:ext>
            </a:extLst>
          </p:cNvPr>
          <p:cNvCxnSpPr>
            <a:cxnSpLocks/>
          </p:cNvCxnSpPr>
          <p:nvPr/>
        </p:nvCxnSpPr>
        <p:spPr>
          <a:xfrm flipV="1">
            <a:off x="5591944" y="1878268"/>
            <a:ext cx="0" cy="3451214"/>
          </a:xfrm>
          <a:prstGeom prst="line">
            <a:avLst/>
          </a:prstGeom>
          <a:ln w="6350">
            <a:solidFill>
              <a:schemeClr val="bg1">
                <a:lumMod val="75000"/>
              </a:schemeClr>
            </a:solidFill>
            <a:prstDash val="dash"/>
          </a:ln>
          <a:effectLst/>
        </p:spPr>
        <p:style>
          <a:lnRef idx="2">
            <a:schemeClr val="accent3"/>
          </a:lnRef>
          <a:fillRef idx="0">
            <a:schemeClr val="accent3"/>
          </a:fillRef>
          <a:effectRef idx="1">
            <a:schemeClr val="accent3"/>
          </a:effectRef>
          <a:fontRef idx="minor">
            <a:schemeClr val="tx1"/>
          </a:fontRef>
        </p:style>
      </p:cxnSp>
      <p:cxnSp>
        <p:nvCxnSpPr>
          <p:cNvPr id="17" name="Rechte verbindingslijn 16">
            <a:extLst>
              <a:ext uri="{FF2B5EF4-FFF2-40B4-BE49-F238E27FC236}">
                <a16:creationId xmlns:a16="http://schemas.microsoft.com/office/drawing/2014/main" id="{830D3B79-448D-43CF-830F-8C1E31835FF8}"/>
              </a:ext>
            </a:extLst>
          </p:cNvPr>
          <p:cNvCxnSpPr>
            <a:cxnSpLocks/>
          </p:cNvCxnSpPr>
          <p:nvPr/>
        </p:nvCxnSpPr>
        <p:spPr>
          <a:xfrm flipV="1">
            <a:off x="9768408" y="1916832"/>
            <a:ext cx="0" cy="3451214"/>
          </a:xfrm>
          <a:prstGeom prst="line">
            <a:avLst/>
          </a:prstGeom>
          <a:ln w="6350">
            <a:solidFill>
              <a:schemeClr val="bg1">
                <a:lumMod val="75000"/>
              </a:schemeClr>
            </a:solidFill>
            <a:prstDash val="dash"/>
          </a:ln>
          <a:effectLst/>
        </p:spPr>
        <p:style>
          <a:lnRef idx="2">
            <a:schemeClr val="accent3"/>
          </a:lnRef>
          <a:fillRef idx="0">
            <a:schemeClr val="accent3"/>
          </a:fillRef>
          <a:effectRef idx="1">
            <a:schemeClr val="accent3"/>
          </a:effectRef>
          <a:fontRef idx="minor">
            <a:schemeClr val="tx1"/>
          </a:fontRef>
        </p:style>
      </p:cxnSp>
      <p:graphicFrame>
        <p:nvGraphicFramePr>
          <p:cNvPr id="11" name="Tijdelijke aanduiding voor inhoud 3">
            <a:extLst>
              <a:ext uri="{FF2B5EF4-FFF2-40B4-BE49-F238E27FC236}">
                <a16:creationId xmlns:a16="http://schemas.microsoft.com/office/drawing/2014/main" id="{73B458FF-4121-4F0A-AB67-FA2C9BF3E126}"/>
              </a:ext>
            </a:extLst>
          </p:cNvPr>
          <p:cNvGraphicFramePr>
            <a:graphicFrameLocks/>
          </p:cNvGraphicFramePr>
          <p:nvPr>
            <p:extLst>
              <p:ext uri="{D42A27DB-BD31-4B8C-83A1-F6EECF244321}">
                <p14:modId xmlns:p14="http://schemas.microsoft.com/office/powerpoint/2010/main" val="1939367624"/>
              </p:ext>
            </p:extLst>
          </p:nvPr>
        </p:nvGraphicFramePr>
        <p:xfrm>
          <a:off x="1055440" y="1979772"/>
          <a:ext cx="10225134" cy="3882817"/>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hthoek 11">
            <a:extLst>
              <a:ext uri="{FF2B5EF4-FFF2-40B4-BE49-F238E27FC236}">
                <a16:creationId xmlns:a16="http://schemas.microsoft.com/office/drawing/2014/main" id="{47F05665-D010-404D-A60F-963EA95F54B7}"/>
              </a:ext>
            </a:extLst>
          </p:cNvPr>
          <p:cNvSpPr/>
          <p:nvPr/>
        </p:nvSpPr>
        <p:spPr>
          <a:xfrm>
            <a:off x="623392" y="6093296"/>
            <a:ext cx="835292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1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mn-cs"/>
              </a:rPr>
              <a:t>Significante verschillen </a:t>
            </a:r>
            <a:r>
              <a:rPr kumimoji="0" lang="nl-BE"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t>
            </a:r>
            <a:r>
              <a:rPr kumimoji="0" lang="nl-BE" sz="1100" b="0" i="0" u="none" strike="noStrike" kern="1200" cap="none" spc="0" normalizeH="0" baseline="0" noProof="0" dirty="0">
                <a:ln>
                  <a:noFill/>
                </a:ln>
                <a:solidFill>
                  <a:prstClr val="black"/>
                </a:solidFill>
                <a:effectLst/>
                <a:uLnTx/>
                <a:uFillTx/>
                <a:latin typeface="FlandersArtSans-Light" panose="00000400000000000000" pitchFamily="2" charset="0"/>
                <a:ea typeface="+mn-ea"/>
                <a:cs typeface="+mn-cs"/>
              </a:rPr>
              <a:t>met 2021 zijn aangeduid met een balkje op de waarde van 2023. Staat er geen balkje, is de waarde van 2023 niet significant verschillend met 2021 of is het verschil kleiner dan 5%. </a:t>
            </a:r>
            <a:endParaRPr kumimoji="0" lang="nl-BE" sz="1100" b="0" i="0" u="none" strike="noStrike" kern="1200" cap="none" spc="0" normalizeH="0" baseline="0" noProof="0" dirty="0">
              <a:ln>
                <a:noFill/>
              </a:ln>
              <a:solidFill>
                <a:srgbClr val="FF0000"/>
              </a:solidFill>
              <a:effectLst/>
              <a:uLnTx/>
              <a:uFillTx/>
              <a:latin typeface="FlandersArtSans-Light" panose="00000400000000000000" pitchFamily="2" charset="0"/>
              <a:ea typeface="+mn-ea"/>
              <a:cs typeface="+mn-cs"/>
            </a:endParaRPr>
          </a:p>
        </p:txBody>
      </p:sp>
      <p:sp>
        <p:nvSpPr>
          <p:cNvPr id="10" name="Rechthoek 9">
            <a:extLst>
              <a:ext uri="{FF2B5EF4-FFF2-40B4-BE49-F238E27FC236}">
                <a16:creationId xmlns:a16="http://schemas.microsoft.com/office/drawing/2014/main" id="{5455F635-615E-413A-BABF-583F517232DF}"/>
              </a:ext>
            </a:extLst>
          </p:cNvPr>
          <p:cNvSpPr/>
          <p:nvPr/>
        </p:nvSpPr>
        <p:spPr>
          <a:xfrm>
            <a:off x="9768408" y="6165304"/>
            <a:ext cx="1800762" cy="2861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B</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ewoners</a:t>
            </a:r>
            <a:r>
              <a:rPr kumimoji="0" lang="nl-BE" sz="1000" b="0" i="0" u="none" strike="noStrike" kern="1200" cap="none" spc="0" normalizeH="0" baseline="0" noProof="0">
                <a:ln>
                  <a:noFill/>
                </a:ln>
                <a:solidFill>
                  <a:prstClr val="black"/>
                </a:solidFill>
                <a:effectLst/>
                <a:uLnTx/>
                <a:uFillTx/>
                <a:latin typeface="FlandersArtSans-Regular" panose="00000500000000000000" pitchFamily="2" charset="0"/>
                <a:ea typeface="+mn-ea"/>
                <a:cs typeface="+mn-cs"/>
              </a:rPr>
              <a:t> </a:t>
            </a:r>
            <a:r>
              <a:rPr kumimoji="0" lang="nl-BE" sz="1000" b="0" i="0" u="none" strike="noStrike" kern="1200" cap="all" spc="0" normalizeH="0" baseline="0" noProof="0">
                <a:ln>
                  <a:noFill/>
                </a:ln>
                <a:solidFill>
                  <a:prstClr val="black"/>
                </a:solidFill>
                <a:effectLst/>
                <a:uLnTx/>
                <a:uFillTx/>
                <a:latin typeface="FlandersArtSans-Regular" panose="00000500000000000000" pitchFamily="2" charset="0"/>
                <a:ea typeface="+mn-ea"/>
                <a:cs typeface="+mn-cs"/>
              </a:rPr>
              <a:t>KUNSTSTEDEN</a:t>
            </a:r>
          </a:p>
        </p:txBody>
      </p:sp>
      <p:pic>
        <p:nvPicPr>
          <p:cNvPr id="3" name="Picture 2">
            <a:extLst>
              <a:ext uri="{FF2B5EF4-FFF2-40B4-BE49-F238E27FC236}">
                <a16:creationId xmlns:a16="http://schemas.microsoft.com/office/drawing/2014/main" id="{359BB8E7-AB91-4B25-A961-36F916BC708F}"/>
              </a:ext>
            </a:extLst>
          </p:cNvPr>
          <p:cNvPicPr>
            <a:picLocks noChangeAspect="1"/>
          </p:cNvPicPr>
          <p:nvPr/>
        </p:nvPicPr>
        <p:blipFill>
          <a:blip r:embed="rId4"/>
          <a:stretch>
            <a:fillRect/>
          </a:stretch>
        </p:blipFill>
        <p:spPr>
          <a:xfrm>
            <a:off x="6899895" y="1412776"/>
            <a:ext cx="276225" cy="152400"/>
          </a:xfrm>
          <a:prstGeom prst="rect">
            <a:avLst/>
          </a:prstGeom>
        </p:spPr>
      </p:pic>
      <p:grpSp>
        <p:nvGrpSpPr>
          <p:cNvPr id="2" name="Groep 1">
            <a:extLst>
              <a:ext uri="{FF2B5EF4-FFF2-40B4-BE49-F238E27FC236}">
                <a16:creationId xmlns:a16="http://schemas.microsoft.com/office/drawing/2014/main" id="{C37CE33E-831B-82EC-5102-78287B230D08}"/>
              </a:ext>
            </a:extLst>
          </p:cNvPr>
          <p:cNvGrpSpPr/>
          <p:nvPr/>
        </p:nvGrpSpPr>
        <p:grpSpPr>
          <a:xfrm>
            <a:off x="10848528" y="5456257"/>
            <a:ext cx="632170" cy="276999"/>
            <a:chOff x="9264352" y="5661248"/>
            <a:chExt cx="632170" cy="276999"/>
          </a:xfrm>
        </p:grpSpPr>
        <p:sp>
          <p:nvSpPr>
            <p:cNvPr id="6" name="Rechthoek 5">
              <a:extLst>
                <a:ext uri="{FF2B5EF4-FFF2-40B4-BE49-F238E27FC236}">
                  <a16:creationId xmlns:a16="http://schemas.microsoft.com/office/drawing/2014/main" id="{84065599-5075-1573-D268-7E6072812E00}"/>
                </a:ext>
              </a:extLst>
            </p:cNvPr>
            <p:cNvSpPr/>
            <p:nvPr/>
          </p:nvSpPr>
          <p:spPr>
            <a:xfrm>
              <a:off x="9264352" y="5800082"/>
              <a:ext cx="170184" cy="36000"/>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9" name="Tekstvak 8">
              <a:extLst>
                <a:ext uri="{FF2B5EF4-FFF2-40B4-BE49-F238E27FC236}">
                  <a16:creationId xmlns:a16="http://schemas.microsoft.com/office/drawing/2014/main" id="{CEF315A6-DC20-39FC-5506-511B69A29830}"/>
                </a:ext>
              </a:extLst>
            </p:cNvPr>
            <p:cNvSpPr txBox="1"/>
            <p:nvPr/>
          </p:nvSpPr>
          <p:spPr>
            <a:xfrm>
              <a:off x="9434536" y="5661248"/>
              <a:ext cx="46198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sz="12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rPr>
                <a:t>2021</a:t>
              </a:r>
              <a:endParaRPr kumimoji="0" lang="nl-BE" sz="1400" b="0" i="0" u="none" strike="noStrike" kern="1200" cap="none" spc="0" normalizeH="0" baseline="0" noProof="0">
                <a:ln>
                  <a:noFill/>
                </a:ln>
                <a:solidFill>
                  <a:prstClr val="black">
                    <a:lumMod val="65000"/>
                    <a:lumOff val="35000"/>
                  </a:prstClr>
                </a:solidFill>
                <a:effectLst/>
                <a:uLnTx/>
                <a:uFillTx/>
                <a:latin typeface="FlandersArtSans-Medium"/>
                <a:ea typeface="+mn-ea"/>
                <a:cs typeface="Arial" panose="020B0604020202020204" pitchFamily="34" charset="0"/>
              </a:endParaRPr>
            </a:p>
          </p:txBody>
        </p:sp>
      </p:grpSp>
    </p:spTree>
    <p:extLst>
      <p:ext uri="{BB962C8B-B14F-4D97-AF65-F5344CB8AC3E}">
        <p14:creationId xmlns:p14="http://schemas.microsoft.com/office/powerpoint/2010/main" val="12645506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descr="Afbeelding met tekst, schermopname, Lettertype, logo">
            <a:extLst>
              <a:ext uri="{FF2B5EF4-FFF2-40B4-BE49-F238E27FC236}">
                <a16:creationId xmlns:a16="http://schemas.microsoft.com/office/drawing/2014/main" id="{6E133968-F66C-6287-D006-5617D7E03E07}"/>
              </a:ext>
            </a:extLst>
          </p:cNvPr>
          <p:cNvPicPr>
            <a:picLocks noChangeAspect="1"/>
          </p:cNvPicPr>
          <p:nvPr/>
        </p:nvPicPr>
        <p:blipFill rotWithShape="1">
          <a:blip r:embed="rId3">
            <a:extLst>
              <a:ext uri="{28A0092B-C50C-407E-A947-70E740481C1C}">
                <a14:useLocalDpi xmlns:a14="http://schemas.microsoft.com/office/drawing/2010/main" val="0"/>
              </a:ext>
            </a:extLst>
          </a:blip>
          <a:srcRect b="57520"/>
          <a:stretch/>
        </p:blipFill>
        <p:spPr>
          <a:xfrm>
            <a:off x="7873331" y="6146755"/>
            <a:ext cx="1613359" cy="554679"/>
          </a:xfrm>
          <a:prstGeom prst="rect">
            <a:avLst/>
          </a:prstGeom>
        </p:spPr>
      </p:pic>
      <p:sp>
        <p:nvSpPr>
          <p:cNvPr id="10" name="Rechthoek 9">
            <a:extLst>
              <a:ext uri="{FF2B5EF4-FFF2-40B4-BE49-F238E27FC236}">
                <a16:creationId xmlns:a16="http://schemas.microsoft.com/office/drawing/2014/main" id="{2E7CE3A3-62DF-4B51-84E6-06B9D8B5763D}"/>
              </a:ext>
            </a:extLst>
          </p:cNvPr>
          <p:cNvSpPr/>
          <p:nvPr/>
        </p:nvSpPr>
        <p:spPr>
          <a:xfrm>
            <a:off x="3601" y="5673933"/>
            <a:ext cx="7579454" cy="119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dirty="0">
              <a:ln>
                <a:noFill/>
              </a:ln>
              <a:solidFill>
                <a:prstClr val="white"/>
              </a:solidFill>
              <a:effectLst/>
              <a:uLnTx/>
              <a:uFillTx/>
              <a:latin typeface="FlandersArtSans-Regular"/>
              <a:ea typeface="+mn-ea"/>
              <a:cs typeface="+mn-cs"/>
            </a:endParaRPr>
          </a:p>
        </p:txBody>
      </p:sp>
      <p:pic>
        <p:nvPicPr>
          <p:cNvPr id="3" name="Afbeelding 2">
            <a:extLst>
              <a:ext uri="{FF2B5EF4-FFF2-40B4-BE49-F238E27FC236}">
                <a16:creationId xmlns:a16="http://schemas.microsoft.com/office/drawing/2014/main" id="{8A3FF26F-4EA4-4B7F-BF73-3262681447B8}"/>
              </a:ext>
            </a:extLst>
          </p:cNvPr>
          <p:cNvPicPr>
            <a:picLocks noChangeAspect="1"/>
          </p:cNvPicPr>
          <p:nvPr/>
        </p:nvPicPr>
        <p:blipFill rotWithShape="1">
          <a:blip r:embed="rId4">
            <a:extLst>
              <a:ext uri="{28A0092B-C50C-407E-A947-70E740481C1C}">
                <a14:useLocalDpi xmlns:a14="http://schemas.microsoft.com/office/drawing/2010/main" val="0"/>
              </a:ext>
            </a:extLst>
          </a:blip>
          <a:srcRect t="14179"/>
          <a:stretch/>
        </p:blipFill>
        <p:spPr>
          <a:xfrm flipH="1">
            <a:off x="0" y="0"/>
            <a:ext cx="12194628" cy="5894512"/>
          </a:xfrm>
          <a:prstGeom prst="rect">
            <a:avLst/>
          </a:prstGeom>
        </p:spPr>
      </p:pic>
      <p:sp>
        <p:nvSpPr>
          <p:cNvPr id="9" name="Rechthoekige driehoek 8">
            <a:extLst>
              <a:ext uri="{FF2B5EF4-FFF2-40B4-BE49-F238E27FC236}">
                <a16:creationId xmlns:a16="http://schemas.microsoft.com/office/drawing/2014/main" id="{2D32C622-30FC-407E-847A-9020FF1C1B47}"/>
              </a:ext>
            </a:extLst>
          </p:cNvPr>
          <p:cNvSpPr/>
          <p:nvPr/>
        </p:nvSpPr>
        <p:spPr>
          <a:xfrm rot="5400000">
            <a:off x="-358688" y="358688"/>
            <a:ext cx="5157192" cy="4439816"/>
          </a:xfrm>
          <a:prstGeom prst="rtTriangl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grpSp>
        <p:nvGrpSpPr>
          <p:cNvPr id="6" name="Groep 5">
            <a:extLst>
              <a:ext uri="{FF2B5EF4-FFF2-40B4-BE49-F238E27FC236}">
                <a16:creationId xmlns:a16="http://schemas.microsoft.com/office/drawing/2014/main" id="{F6FD6341-089B-4EBB-98EC-71CD38C3EF80}"/>
              </a:ext>
            </a:extLst>
          </p:cNvPr>
          <p:cNvGrpSpPr/>
          <p:nvPr/>
        </p:nvGrpSpPr>
        <p:grpSpPr>
          <a:xfrm>
            <a:off x="1840488" y="6043510"/>
            <a:ext cx="8322555" cy="706757"/>
            <a:chOff x="1703512" y="6043510"/>
            <a:chExt cx="8322555" cy="706757"/>
          </a:xfrm>
        </p:grpSpPr>
        <p:pic>
          <p:nvPicPr>
            <p:cNvPr id="11" name="Afbeelding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512" y="6093296"/>
              <a:ext cx="1440160" cy="56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8163" y="6185080"/>
              <a:ext cx="388567" cy="388567"/>
            </a:xfrm>
            <a:prstGeom prst="rect">
              <a:avLst/>
            </a:prstGeom>
          </p:spPr>
        </p:pic>
        <p:pic>
          <p:nvPicPr>
            <p:cNvPr id="19" name="Picture 2" descr="Afbeeldingsresultaat voor toerisme brug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380" r="18275"/>
            <a:stretch/>
          </p:blipFill>
          <p:spPr bwMode="auto">
            <a:xfrm>
              <a:off x="9363915" y="6043510"/>
              <a:ext cx="662152" cy="7067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1FF9730-47AD-48D8-885B-EA4A4537666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739" t="29031" r="20910" b="28997"/>
            <a:stretch/>
          </p:blipFill>
          <p:spPr bwMode="auto">
            <a:xfrm>
              <a:off x="6607778" y="6177963"/>
              <a:ext cx="579191" cy="402801"/>
            </a:xfrm>
            <a:prstGeom prst="rect">
              <a:avLst/>
            </a:prstGeom>
            <a:noFill/>
            <a:extLst>
              <a:ext uri="{909E8E84-426E-40DD-AFC4-6F175D3DCCD1}">
                <a14:hiddenFill xmlns:a14="http://schemas.microsoft.com/office/drawing/2010/main">
                  <a:solidFill>
                    <a:srgbClr val="FFFFFF"/>
                  </a:solidFill>
                </a14:hiddenFill>
              </a:ext>
            </a:extLst>
          </p:spPr>
        </p:pic>
        <p:pic>
          <p:nvPicPr>
            <p:cNvPr id="15" name="Afbeelding 14">
              <a:extLst>
                <a:ext uri="{FF2B5EF4-FFF2-40B4-BE49-F238E27FC236}">
                  <a16:creationId xmlns:a16="http://schemas.microsoft.com/office/drawing/2014/main" id="{FFCB032C-D564-48A5-AA3B-DCB392EC0D19}"/>
                </a:ext>
              </a:extLst>
            </p:cNvPr>
            <p:cNvPicPr/>
            <p:nvPr/>
          </p:nvPicPr>
          <p:blipFill>
            <a:blip r:embed="rId9"/>
            <a:stretch>
              <a:fillRect/>
            </a:stretch>
          </p:blipFill>
          <p:spPr>
            <a:xfrm>
              <a:off x="5139040" y="6057292"/>
              <a:ext cx="728838" cy="644142"/>
            </a:xfrm>
            <a:prstGeom prst="rect">
              <a:avLst/>
            </a:prstGeom>
          </p:spPr>
        </p:pic>
        <p:pic>
          <p:nvPicPr>
            <p:cNvPr id="17" name="Afbeelding 6">
              <a:extLst>
                <a:ext uri="{FF2B5EF4-FFF2-40B4-BE49-F238E27FC236}">
                  <a16:creationId xmlns:a16="http://schemas.microsoft.com/office/drawing/2014/main" id="{E1031731-2128-4B1B-99A7-63A066C4A1D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1704" y="6333645"/>
              <a:ext cx="1296144" cy="9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chthoekige driehoek 19">
            <a:extLst>
              <a:ext uri="{FF2B5EF4-FFF2-40B4-BE49-F238E27FC236}">
                <a16:creationId xmlns:a16="http://schemas.microsoft.com/office/drawing/2014/main" id="{FB58FF9C-7411-4DFE-AB21-EA4566F7AC14}"/>
              </a:ext>
            </a:extLst>
          </p:cNvPr>
          <p:cNvSpPr/>
          <p:nvPr/>
        </p:nvSpPr>
        <p:spPr>
          <a:xfrm>
            <a:off x="0" y="3861048"/>
            <a:ext cx="4536504" cy="2033464"/>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FlandersArtSans-Regular"/>
              <a:ea typeface="+mn-ea"/>
              <a:cs typeface="+mn-cs"/>
            </a:endParaRPr>
          </a:p>
        </p:txBody>
      </p:sp>
      <p:sp>
        <p:nvSpPr>
          <p:cNvPr id="8" name="Titel 1"/>
          <p:cNvSpPr txBox="1">
            <a:spLocks/>
          </p:cNvSpPr>
          <p:nvPr/>
        </p:nvSpPr>
        <p:spPr bwMode="auto">
          <a:xfrm>
            <a:off x="983432" y="1628800"/>
            <a:ext cx="5968716" cy="1944216"/>
          </a:xfrm>
          <a:prstGeom prst="rect">
            <a:avLst/>
          </a:prstGeom>
          <a:noFill/>
          <a:ln>
            <a:noFill/>
          </a:ln>
        </p:spPr>
        <p:txBody>
          <a:bodyPr anchor="ctr"/>
          <a:lstStyle>
            <a:lvl1pPr defTabSz="719138">
              <a:spcBef>
                <a:spcPts val="100"/>
              </a:spcBef>
              <a:buClr>
                <a:srgbClr val="262626"/>
              </a:buClr>
              <a:buFont typeface="Calibri" panose="020F0502020204030204" pitchFamily="34" charset="0"/>
              <a:buChar char="-"/>
              <a:tabLst>
                <a:tab pos="180975" algn="l"/>
              </a:tabLst>
              <a:defRPr sz="2000" b="1">
                <a:solidFill>
                  <a:srgbClr val="262626"/>
                </a:solidFill>
                <a:latin typeface="Arial" panose="020B0604020202020204" pitchFamily="34" charset="0"/>
                <a:cs typeface="Arial" panose="020B0604020202020204" pitchFamily="34" charset="0"/>
              </a:defRPr>
            </a:lvl1pPr>
            <a:lvl2pPr marL="623888" indent="-166688" defTabSz="719138">
              <a:spcBef>
                <a:spcPts val="100"/>
              </a:spcBef>
              <a:buClr>
                <a:srgbClr val="262626"/>
              </a:buClr>
              <a:buFont typeface="Calibri" panose="020F0502020204030204" pitchFamily="34" charset="0"/>
              <a:buChar char="-"/>
              <a:defRPr sz="2000">
                <a:solidFill>
                  <a:srgbClr val="262626"/>
                </a:solidFill>
                <a:latin typeface="Arial" panose="020B0604020202020204" pitchFamily="34" charset="0"/>
                <a:cs typeface="Arial" panose="020B0604020202020204" pitchFamily="34" charset="0"/>
              </a:defRPr>
            </a:lvl2pPr>
            <a:lvl3pPr marL="1074738" indent="-160338" defTabSz="719138">
              <a:spcBef>
                <a:spcPts val="100"/>
              </a:spcBef>
              <a:buClr>
                <a:srgbClr val="262626"/>
              </a:buClr>
              <a:buFont typeface="Calibri" panose="020F0502020204030204" pitchFamily="34" charset="0"/>
              <a:buChar char="-"/>
              <a:defRPr>
                <a:solidFill>
                  <a:srgbClr val="262626"/>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r>
              <a:rPr kumimoji="0" lang="en-US" altLang="nl-BE" sz="35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Bold" panose="00000800000000000000" pitchFamily="2" charset="0"/>
                <a:ea typeface="+mn-ea"/>
                <a:cs typeface="Arial" panose="020B0604020202020204" pitchFamily="34" charset="0"/>
              </a:rPr>
              <a:t>Bewonersonderzoek </a:t>
            </a:r>
          </a:p>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r>
              <a:rPr kumimoji="0" lang="en-US" altLang="nl-BE" sz="3500" b="0" i="0" u="none" strike="noStrike" kern="1200" cap="all" spc="0" normalizeH="0" baseline="0" noProof="0" err="1">
                <a:ln>
                  <a:noFill/>
                </a:ln>
                <a:solidFill>
                  <a:prstClr val="white"/>
                </a:solidFill>
                <a:effectLst>
                  <a:outerShdw blurRad="38100" dist="38100" dir="2700000" algn="tl">
                    <a:srgbClr val="000000">
                      <a:alpha val="43137"/>
                    </a:srgbClr>
                  </a:outerShdw>
                </a:effectLst>
                <a:uLnTx/>
                <a:uFillTx/>
                <a:latin typeface="FlandersArtSans-Bold" panose="00000800000000000000" pitchFamily="2" charset="0"/>
                <a:ea typeface="+mn-ea"/>
                <a:cs typeface="Arial" panose="020B0604020202020204" pitchFamily="34" charset="0"/>
              </a:rPr>
              <a:t>Toerisme</a:t>
            </a:r>
            <a:r>
              <a:rPr kumimoji="0" lang="en-US" altLang="nl-BE" sz="35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Bold" panose="00000800000000000000" pitchFamily="2" charset="0"/>
                <a:ea typeface="+mn-ea"/>
                <a:cs typeface="Arial" panose="020B0604020202020204" pitchFamily="34" charset="0"/>
              </a:rPr>
              <a:t> 2023 </a:t>
            </a:r>
          </a:p>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endPar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 Sans beta 3 Medium" panose="00000600000000000000" pitchFamily="50" charset="0"/>
              <a:ea typeface="+mn-ea"/>
              <a:cs typeface="Arial" panose="020B0604020202020204" pitchFamily="34" charset="0"/>
            </a:endParaRPr>
          </a:p>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r>
              <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Antwerpen, </a:t>
            </a:r>
            <a:r>
              <a:rPr kumimoji="0" lang="en-US" altLang="nl-BE" sz="2000" b="0" i="0" u="none" strike="noStrike" kern="1200" cap="all" spc="0" normalizeH="0" baseline="0" noProof="0" err="1">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brugge</a:t>
            </a:r>
            <a:r>
              <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 Gent, </a:t>
            </a:r>
          </a:p>
          <a:p>
            <a:pPr marL="0" marR="0" lvl="0" indent="0" algn="l" defTabSz="719138" rtl="0" eaLnBrk="1" fontAlgn="base" latinLnBrk="0" hangingPunct="1">
              <a:lnSpc>
                <a:spcPct val="100000"/>
              </a:lnSpc>
              <a:spcBef>
                <a:spcPct val="0"/>
              </a:spcBef>
              <a:spcAft>
                <a:spcPct val="0"/>
              </a:spcAft>
              <a:buClrTx/>
              <a:buSzTx/>
              <a:buFontTx/>
              <a:buNone/>
              <a:tabLst>
                <a:tab pos="180975" algn="l"/>
              </a:tabLst>
              <a:defRPr/>
            </a:pPr>
            <a:r>
              <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Leuven en </a:t>
            </a:r>
            <a:r>
              <a:rPr kumimoji="0" lang="en-US" altLang="nl-BE" sz="2000" b="0" i="0" u="none" strike="noStrike" kern="1200" cap="all" spc="0" normalizeH="0" baseline="0" noProof="0" err="1">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rPr>
              <a:t>mechelen</a:t>
            </a:r>
            <a:endParaRPr kumimoji="0" lang="en-US" altLang="nl-BE" sz="2000" b="0" i="0" u="none" strike="noStrike" kern="1200" cap="all" spc="0" normalizeH="0" baseline="0" noProof="0">
              <a:ln>
                <a:noFill/>
              </a:ln>
              <a:solidFill>
                <a:prstClr val="white"/>
              </a:solidFill>
              <a:effectLst>
                <a:outerShdw blurRad="38100" dist="38100" dir="2700000" algn="tl">
                  <a:srgbClr val="000000">
                    <a:alpha val="43137"/>
                  </a:srgbClr>
                </a:outerShdw>
              </a:effectLst>
              <a:uLnTx/>
              <a:uFillTx/>
              <a:latin typeface="FlandersArtSans-Regular" panose="00000500000000000000" pitchFamily="2" charset="0"/>
              <a:ea typeface="+mn-ea"/>
              <a:cs typeface="Arial" panose="020B0604020202020204" pitchFamily="34" charset="0"/>
            </a:endParaRPr>
          </a:p>
        </p:txBody>
      </p:sp>
      <p:pic>
        <p:nvPicPr>
          <p:cNvPr id="2" name="Afbeelding 1">
            <a:extLst>
              <a:ext uri="{FF2B5EF4-FFF2-40B4-BE49-F238E27FC236}">
                <a16:creationId xmlns:a16="http://schemas.microsoft.com/office/drawing/2014/main" id="{9DBD733A-BA39-70E4-15EC-3331DFAC0AAD}"/>
              </a:ext>
            </a:extLst>
          </p:cNvPr>
          <p:cNvPicPr>
            <a:picLocks noChangeAspect="1"/>
          </p:cNvPicPr>
          <p:nvPr/>
        </p:nvPicPr>
        <p:blipFill rotWithShape="1">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0393263" y="6156253"/>
            <a:ext cx="474522" cy="435857"/>
          </a:xfrm>
          <a:prstGeom prst="rect">
            <a:avLst/>
          </a:prstGeom>
        </p:spPr>
      </p:pic>
      <p:pic>
        <p:nvPicPr>
          <p:cNvPr id="4" name="Afbeelding 3">
            <a:extLst>
              <a:ext uri="{FF2B5EF4-FFF2-40B4-BE49-F238E27FC236}">
                <a16:creationId xmlns:a16="http://schemas.microsoft.com/office/drawing/2014/main" id="{B65930EE-6EF3-4E38-473E-F5E9352C1B5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978187" y="6093296"/>
            <a:ext cx="642136" cy="587096"/>
          </a:xfrm>
          <a:prstGeom prst="rect">
            <a:avLst/>
          </a:prstGeom>
        </p:spPr>
      </p:pic>
      <p:pic>
        <p:nvPicPr>
          <p:cNvPr id="13" name="Afbeelding 12">
            <a:extLst>
              <a:ext uri="{FF2B5EF4-FFF2-40B4-BE49-F238E27FC236}">
                <a16:creationId xmlns:a16="http://schemas.microsoft.com/office/drawing/2014/main" id="{F5455203-0659-AA56-FEE1-B03F8138CF2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6522" y="6027085"/>
            <a:ext cx="657089" cy="739608"/>
          </a:xfrm>
          <a:prstGeom prst="rect">
            <a:avLst/>
          </a:prstGeom>
        </p:spPr>
      </p:pic>
    </p:spTree>
    <p:extLst>
      <p:ext uri="{BB962C8B-B14F-4D97-AF65-F5344CB8AC3E}">
        <p14:creationId xmlns:p14="http://schemas.microsoft.com/office/powerpoint/2010/main" val="529505212"/>
      </p:ext>
    </p:extLst>
  </p:cSld>
  <p:clrMapOvr>
    <a:masterClrMapping/>
  </p:clrMapOvr>
</p:sld>
</file>

<file path=ppt/theme/theme1.xml><?xml version="1.0" encoding="utf-8"?>
<a:theme xmlns:a="http://schemas.openxmlformats.org/drawingml/2006/main" name="VISITFLANDERS">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angepast 2">
      <a:majorFont>
        <a:latin typeface="FlandersArtSans-Medium"/>
        <a:ea typeface=""/>
        <a:cs typeface=""/>
      </a:majorFont>
      <a:minorFont>
        <a:latin typeface="FlandersArtSans-Regular"/>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83250c0-b06e-43b8-aa1e-38f9e1d211f0">
      <Value>11</Value>
      <Value>22</Value>
      <Value>10</Value>
      <Value>23</Value>
      <Value>1212</Value>
    </TaxCatchAll>
    <ia202c6775d94d56a407de0f3d3a831f xmlns="c83250c0-b06e-43b8-aa1e-38f9e1d211f0">
      <Terms xmlns="http://schemas.microsoft.com/office/infopath/2007/PartnerControls">
        <TermInfo xmlns="http://schemas.microsoft.com/office/infopath/2007/PartnerControls">
          <TermName xmlns="http://schemas.microsoft.com/office/infopath/2007/PartnerControls">Iedereen</TermName>
          <TermId xmlns="http://schemas.microsoft.com/office/infopath/2007/PartnerControls">613499d3-92e7-4b79-bb95-13a095146a5e</TermId>
        </TermInfo>
      </Terms>
    </ia202c6775d94d56a407de0f3d3a831f>
    <Document_x0020_type xmlns="c83250c0-b06e-43b8-aa1e-38f9e1d211f0">Algemeen</Document_x0020_type>
    <lcf76f155ced4ddcb4097134ff3c332f xmlns="aa7dacaa-5128-4598-be33-dd1157aa3b68">
      <Terms xmlns="http://schemas.microsoft.com/office/infopath/2007/PartnerControls"/>
    </lcf76f155ced4ddcb4097134ff3c332f>
    <e13e706a531a4775a289da51fc41e853 xmlns="c83250c0-b06e-43b8-aa1e-38f9e1d211f0">
      <Terms xmlns="http://schemas.microsoft.com/office/infopath/2007/PartnerControls">
        <TermInfo xmlns="http://schemas.microsoft.com/office/infopath/2007/PartnerControls">
          <TermName xmlns="http://schemas.microsoft.com/office/infopath/2007/PartnerControls">Nederlands</TermName>
          <TermId xmlns="http://schemas.microsoft.com/office/infopath/2007/PartnerControls">9b99b39c-8acc-495e-9f29-fbf22be0ce46</TermId>
        </TermInfo>
      </Terms>
    </e13e706a531a4775a289da51fc41e853>
    <d9a073102d99460185d2a527798db1a3 xmlns="c83250c0-b06e-43b8-aa1e-38f9e1d211f0">
      <Terms xmlns="http://schemas.microsoft.com/office/infopath/2007/PartnerControls">
        <TermInfo xmlns="http://schemas.microsoft.com/office/infopath/2007/PartnerControls">
          <TermName xmlns="http://schemas.microsoft.com/office/infopath/2007/PartnerControls">Nee</TermName>
          <TermId xmlns="http://schemas.microsoft.com/office/infopath/2007/PartnerControls">0600f0c8-084b-4f1d-a651-03e2befc4206</TermId>
        </TermInfo>
      </Terms>
    </d9a073102d99460185d2a527798db1a3>
    <i1a0120ab196419586f355702bc63412 xmlns="c83250c0-b06e-43b8-aa1e-38f9e1d211f0">
      <Terms xmlns="http://schemas.microsoft.com/office/infopath/2007/PartnerControls">
        <TermInfo xmlns="http://schemas.microsoft.com/office/infopath/2007/PartnerControls">
          <TermName xmlns="http://schemas.microsoft.com/office/infopath/2007/PartnerControls">2023</TermName>
          <TermId xmlns="http://schemas.microsoft.com/office/infopath/2007/PartnerControls">66d6cf34-bda7-4e79-8223-90ced126d5fd</TermId>
        </TermInfo>
      </Terms>
    </i1a0120ab196419586f355702bc63412>
    <o6b187a2f769487ea44a5cbfb4e4db00 xmlns="c83250c0-b06e-43b8-aa1e-38f9e1d211f0">
      <Terms xmlns="http://schemas.microsoft.com/office/infopath/2007/PartnerControls"/>
    </o6b187a2f769487ea44a5cbfb4e4db00>
    <h5f48be477d94c348ae4b16f2bbd7764 xmlns="c83250c0-b06e-43b8-aa1e-38f9e1d211f0">
      <Terms xmlns="http://schemas.microsoft.com/office/infopath/2007/PartnerControls">
        <TermInfo xmlns="http://schemas.microsoft.com/office/infopath/2007/PartnerControls">
          <TermName xmlns="http://schemas.microsoft.com/office/infopath/2007/PartnerControls">Draft</TermName>
          <TermId xmlns="http://schemas.microsoft.com/office/infopath/2007/PartnerControls">d2c5986f-1c62-42af-b979-ee62ea3de0cf</TermId>
        </TermInfo>
      </Terms>
    </h5f48be477d94c348ae4b16f2bbd7764>
    <Thema xmlns="aa7dacaa-5128-4598-be33-dd1157aa3b68"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0BC96EC65A011440AB9CC537084C79FF" ma:contentTypeVersion="43" ma:contentTypeDescription="Een nieuw document maken." ma:contentTypeScope="" ma:versionID="c66ad05bc58147735121e6a5c348a9b6">
  <xsd:schema xmlns:xsd="http://www.w3.org/2001/XMLSchema" xmlns:xs="http://www.w3.org/2001/XMLSchema" xmlns:p="http://schemas.microsoft.com/office/2006/metadata/properties" xmlns:ns2="c83250c0-b06e-43b8-aa1e-38f9e1d211f0" xmlns:ns3="071b04ae-6511-4c5c-987f-a5c8e8697188" xmlns:ns4="aa7dacaa-5128-4598-be33-dd1157aa3b68" xmlns:ns5="2b728aaa-8c91-4529-a988-c81a1010329e" targetNamespace="http://schemas.microsoft.com/office/2006/metadata/properties" ma:root="true" ma:fieldsID="45d21ecd6d3532e96ed4498e03a2468e" ns2:_="" ns3:_="" ns4:_="" ns5:_="">
    <xsd:import namespace="c83250c0-b06e-43b8-aa1e-38f9e1d211f0"/>
    <xsd:import namespace="071b04ae-6511-4c5c-987f-a5c8e8697188"/>
    <xsd:import namespace="aa7dacaa-5128-4598-be33-dd1157aa3b68"/>
    <xsd:import namespace="2b728aaa-8c91-4529-a988-c81a1010329e"/>
    <xsd:element name="properties">
      <xsd:complexType>
        <xsd:sequence>
          <xsd:element name="documentManagement">
            <xsd:complexType>
              <xsd:all>
                <xsd:element ref="ns2:TaxCatchAll" minOccurs="0"/>
                <xsd:element ref="ns2:TaxCatchAllLabel" minOccurs="0"/>
                <xsd:element ref="ns2:Document_x0020_type" minOccurs="0"/>
                <xsd:element ref="ns2:_dlc_DocId" minOccurs="0"/>
                <xsd:element ref="ns2:_dlc_DocIdUrl" minOccurs="0"/>
                <xsd:element ref="ns2:_dlc_DocIdPersistId" minOccurs="0"/>
                <xsd:element ref="ns2:o6b187a2f769487ea44a5cbfb4e4db00" minOccurs="0"/>
                <xsd:element ref="ns2:d9a073102d99460185d2a527798db1a3" minOccurs="0"/>
                <xsd:element ref="ns2:e13e706a531a4775a289da51fc41e853" minOccurs="0"/>
                <xsd:element ref="ns2:ia202c6775d94d56a407de0f3d3a831f" minOccurs="0"/>
                <xsd:element ref="ns2:h5f48be477d94c348ae4b16f2bbd7764" minOccurs="0"/>
                <xsd:element ref="ns2:i1a0120ab196419586f355702bc63412" minOccurs="0"/>
                <xsd:element ref="ns3:MediaServiceMetadata" minOccurs="0"/>
                <xsd:element ref="ns3:MediaServiceFastMetadata" minOccurs="0"/>
                <xsd:element ref="ns4:MediaServiceOCR" minOccurs="0"/>
                <xsd:element ref="ns4:MediaServiceGenerationTime" minOccurs="0"/>
                <xsd:element ref="ns4:MediaServiceEventHashCode" minOccurs="0"/>
                <xsd:element ref="ns5:SharedWithUsers" minOccurs="0"/>
                <xsd:element ref="ns5:SharedWithDetails" minOccurs="0"/>
                <xsd:element ref="ns4:Thema" minOccurs="0"/>
                <xsd:element ref="ns4:MediaServiceAutoKeyPoints" minOccurs="0"/>
                <xsd:element ref="ns4:MediaServiceKeyPoints" minOccurs="0"/>
                <xsd:element ref="ns4:MediaServiceDateTaken" minOccurs="0"/>
                <xsd:element ref="ns4:MediaLengthInSeconds" minOccurs="0"/>
                <xsd:element ref="ns4:lcf76f155ced4ddcb4097134ff3c332f" minOccurs="0"/>
                <xsd:element ref="ns4:MediaServiceSearchPropertie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3250c0-b06e-43b8-aa1e-38f9e1d211f0"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52276cc4-43ba-4e6c-abb2-cb57a0f6c28e}" ma:internalName="TaxCatchAll" ma:showField="CatchAllData" ma:web="c83250c0-b06e-43b8-aa1e-38f9e1d211f0">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52276cc4-43ba-4e6c-abb2-cb57a0f6c28e}" ma:internalName="TaxCatchAllLabel" ma:readOnly="true" ma:showField="CatchAllDataLabel" ma:web="c83250c0-b06e-43b8-aa1e-38f9e1d211f0">
      <xsd:complexType>
        <xsd:complexContent>
          <xsd:extension base="dms:MultiChoiceLookup">
            <xsd:sequence>
              <xsd:element name="Value" type="dms:Lookup" maxOccurs="unbounded" minOccurs="0" nillable="true"/>
            </xsd:sequence>
          </xsd:extension>
        </xsd:complexContent>
      </xsd:complexType>
    </xsd:element>
    <xsd:element name="Document_x0020_type" ma:index="10" nillable="true" ma:displayName="Document type" ma:default="Algemeen" ma:format="Dropdown" ma:internalName="Document_x0020_type">
      <xsd:simpleType>
        <xsd:restriction base="dms:Choice">
          <xsd:enumeration value="Algemeen"/>
          <xsd:enumeration value="Eindrapport"/>
          <xsd:enumeration value="Presentaties"/>
          <xsd:enumeration value="Tabellenrapport"/>
        </xsd:restriction>
      </xsd:simpleType>
    </xsd:element>
    <xsd:element name="_dlc_DocId" ma:index="17" nillable="true" ma:displayName="Waarde van de document-id" ma:description="De waarde van de document-id die aan dit item is toegewezen." ma:internalName="_dlc_DocId" ma:readOnly="true">
      <xsd:simpleType>
        <xsd:restriction base="dms:Text"/>
      </xsd:simpleType>
    </xsd:element>
    <xsd:element name="_dlc_DocIdUrl" ma:index="18"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o6b187a2f769487ea44a5cbfb4e4db00" ma:index="20" nillable="true" ma:taxonomy="true" ma:internalName="o6b187a2f769487ea44a5cbfb4e4db00" ma:taxonomyFieldName="bewaartermijn0" ma:displayName="Bewaartermijn" ma:readOnly="false" ma:default="" ma:fieldId="{86b187a2-f769-487e-a44a-5cbfb4e4db00}" ma:sspId="dc7f1770-a70f-49e5-b54c-bcd373ecb550" ma:termSetId="3083b170-f2e0-457e-94a1-178253ef116a" ma:anchorId="00000000-0000-0000-0000-000000000000" ma:open="false" ma:isKeyword="false">
      <xsd:complexType>
        <xsd:sequence>
          <xsd:element ref="pc:Terms" minOccurs="0" maxOccurs="1"/>
        </xsd:sequence>
      </xsd:complexType>
    </xsd:element>
    <xsd:element name="d9a073102d99460185d2a527798db1a3" ma:index="21" ma:taxonomy="true" ma:internalName="d9a073102d99460185d2a527798db1a3" ma:taxonomyFieldName="Vertrouwelijk0" ma:displayName="Vertrouwelijk" ma:default="23;#Nee|0600f0c8-084b-4f1d-a651-03e2befc4206" ma:fieldId="{d9a07310-2d99-4601-85d2-a527798db1a3}" ma:sspId="dc7f1770-a70f-49e5-b54c-bcd373ecb550" ma:termSetId="fb870e52-36ce-4787-8f6d-daaca7941d99" ma:anchorId="00000000-0000-0000-0000-000000000000" ma:open="false" ma:isKeyword="false">
      <xsd:complexType>
        <xsd:sequence>
          <xsd:element ref="pc:Terms" minOccurs="0" maxOccurs="1"/>
        </xsd:sequence>
      </xsd:complexType>
    </xsd:element>
    <xsd:element name="e13e706a531a4775a289da51fc41e853" ma:index="22" ma:taxonomy="true" ma:internalName="e13e706a531a4775a289da51fc41e853" ma:taxonomyFieldName="Taal_x002e_0" ma:displayName="Taal" ma:default="10;#Nederlands|9b99b39c-8acc-495e-9f29-fbf22be0ce46" ma:fieldId="{e13e706a-531a-4775-a289-da51fc41e853}" ma:sspId="dc7f1770-a70f-49e5-b54c-bcd373ecb550" ma:termSetId="66362ebe-7da6-4c2a-8c86-ef89fb5bebd3" ma:anchorId="00000000-0000-0000-0000-000000000000" ma:open="false" ma:isKeyword="false">
      <xsd:complexType>
        <xsd:sequence>
          <xsd:element ref="pc:Terms" minOccurs="0" maxOccurs="1"/>
        </xsd:sequence>
      </xsd:complexType>
    </xsd:element>
    <xsd:element name="ia202c6775d94d56a407de0f3d3a831f" ma:index="23" ma:taxonomy="true" ma:internalName="ia202c6775d94d56a407de0f3d3a831f" ma:taxonomyFieldName="publiek0" ma:displayName="Publiek" ma:default="11;#Iedereen|613499d3-92e7-4b79-bb95-13a095146a5e" ma:fieldId="{2a202c67-75d9-4d56-a407-de0f3d3a831f}" ma:sspId="dc7f1770-a70f-49e5-b54c-bcd373ecb550" ma:termSetId="fffb6cc6-ffdd-402a-bfa1-cba7dd0379a1" ma:anchorId="00000000-0000-0000-0000-000000000000" ma:open="false" ma:isKeyword="false">
      <xsd:complexType>
        <xsd:sequence>
          <xsd:element ref="pc:Terms" minOccurs="0" maxOccurs="1"/>
        </xsd:sequence>
      </xsd:complexType>
    </xsd:element>
    <xsd:element name="h5f48be477d94c348ae4b16f2bbd7764" ma:index="24" nillable="true" ma:taxonomy="true" ma:internalName="h5f48be477d94c348ae4b16f2bbd7764" ma:taxonomyFieldName="Document_x0020_status0" ma:displayName="Document status" ma:default="22;#Draft|d2c5986f-1c62-42af-b979-ee62ea3de0cf" ma:fieldId="{15f48be4-77d9-4c34-8ae4-b16f2bbd7764}" ma:sspId="dc7f1770-a70f-49e5-b54c-bcd373ecb550" ma:termSetId="95de886c-8a70-4964-81a5-1f8e3dedf852" ma:anchorId="00000000-0000-0000-0000-000000000000" ma:open="false" ma:isKeyword="false">
      <xsd:complexType>
        <xsd:sequence>
          <xsd:element ref="pc:Terms" minOccurs="0" maxOccurs="1"/>
        </xsd:sequence>
      </xsd:complexType>
    </xsd:element>
    <xsd:element name="i1a0120ab196419586f355702bc63412" ma:index="25" nillable="true" ma:taxonomy="true" ma:internalName="i1a0120ab196419586f355702bc63412" ma:taxonomyFieldName="Jaartal0" ma:displayName="Jaartal" ma:default="1212;#2023|66d6cf34-bda7-4e79-8223-90ced126d5fd" ma:fieldId="{21a0120a-b196-4195-86f3-55702bc63412}" ma:sspId="dc7f1770-a70f-49e5-b54c-bcd373ecb550" ma:termSetId="5ad05c0f-a645-404d-bd3b-45e6b3aef3b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1b04ae-6511-4c5c-987f-a5c8e8697188" elementFormDefault="qualified">
    <xsd:import namespace="http://schemas.microsoft.com/office/2006/documentManagement/types"/>
    <xsd:import namespace="http://schemas.microsoft.com/office/infopath/2007/PartnerControls"/>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7dacaa-5128-4598-be33-dd1157aa3b68" elementFormDefault="qualified">
    <xsd:import namespace="http://schemas.microsoft.com/office/2006/documentManagement/types"/>
    <xsd:import namespace="http://schemas.microsoft.com/office/infopath/2007/PartnerControls"/>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element name="Thema" ma:index="33" nillable="true" ma:displayName="Thema" ma:description="voeg in één woord een thema toe: bv. familievriendelijkheid, fietsen,  ... " ma:format="Dropdown" ma:internalName="Thema">
      <xsd:simpleType>
        <xsd:restriction base="dms:Text">
          <xsd:maxLength value="255"/>
        </xsd:restriction>
      </xsd:simpleType>
    </xsd:element>
    <xsd:element name="MediaServiceAutoKeyPoints" ma:index="34" nillable="true" ma:displayName="MediaServiceAutoKeyPoints" ma:hidden="true" ma:internalName="MediaServiceAutoKeyPoints" ma:readOnly="true">
      <xsd:simpleType>
        <xsd:restriction base="dms:Note"/>
      </xsd:simpleType>
    </xsd:element>
    <xsd:element name="MediaServiceKeyPoints" ma:index="35" nillable="true" ma:displayName="KeyPoints" ma:internalName="MediaServiceKeyPoints" ma:readOnly="true">
      <xsd:simpleType>
        <xsd:restriction base="dms:Note">
          <xsd:maxLength value="255"/>
        </xsd:restriction>
      </xsd:simpleType>
    </xsd:element>
    <xsd:element name="MediaServiceDateTaken" ma:index="36" nillable="true" ma:displayName="MediaServiceDateTaken" ma:hidden="true" ma:internalName="MediaServiceDateTaken" ma:readOnly="true">
      <xsd:simpleType>
        <xsd:restriction base="dms:Text"/>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Afbeeldingtags" ma:readOnly="false" ma:fieldId="{5cf76f15-5ced-4ddc-b409-7134ff3c332f}" ma:taxonomyMulti="true" ma:sspId="dc7f1770-a70f-49e5-b54c-bcd373ecb550" ma:termSetId="09814cd3-568e-fe90-9814-8d621ff8fb84" ma:anchorId="fba54fb3-c3e1-fe81-a776-ca4b69148c4d" ma:open="true" ma:isKeyword="false">
      <xsd:complexType>
        <xsd:sequence>
          <xsd:element ref="pc:Terms" minOccurs="0" maxOccurs="1"/>
        </xsd:sequence>
      </xsd:complexType>
    </xsd:element>
    <xsd:element name="MediaServiceSearchProperties" ma:index="40" nillable="true" ma:displayName="MediaServiceSearchProperties" ma:hidden="true" ma:internalName="MediaServiceSearchProperties" ma:readOnly="true">
      <xsd:simpleType>
        <xsd:restriction base="dms:Note"/>
      </xsd:simple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728aaa-8c91-4529-a988-c81a1010329e" elementFormDefault="qualified">
    <xsd:import namespace="http://schemas.microsoft.com/office/2006/documentManagement/types"/>
    <xsd:import namespace="http://schemas.microsoft.com/office/infopath/2007/PartnerControls"/>
    <xsd:element name="SharedWithUsers" ma:index="3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9E0775-CE9D-486C-A859-0AF9D7D1959D}">
  <ds:schemaRefs>
    <ds:schemaRef ds:uri="http://schemas.microsoft.com/office/2006/metadata/properties"/>
    <ds:schemaRef ds:uri="http://schemas.microsoft.com/office/infopath/2007/PartnerControls"/>
    <ds:schemaRef ds:uri="c83250c0-b06e-43b8-aa1e-38f9e1d211f0"/>
    <ds:schemaRef ds:uri="aa7dacaa-5128-4598-be33-dd1157aa3b68"/>
  </ds:schemaRefs>
</ds:datastoreItem>
</file>

<file path=customXml/itemProps2.xml><?xml version="1.0" encoding="utf-8"?>
<ds:datastoreItem xmlns:ds="http://schemas.openxmlformats.org/officeDocument/2006/customXml" ds:itemID="{61FA8804-29BF-4FE5-8F95-F6FA026E319B}">
  <ds:schemaRefs>
    <ds:schemaRef ds:uri="http://schemas.microsoft.com/sharepoint/events"/>
  </ds:schemaRefs>
</ds:datastoreItem>
</file>

<file path=customXml/itemProps3.xml><?xml version="1.0" encoding="utf-8"?>
<ds:datastoreItem xmlns:ds="http://schemas.openxmlformats.org/officeDocument/2006/customXml" ds:itemID="{106DFA74-4D97-474A-8FDC-F3B230C2D58E}">
  <ds:schemaRefs>
    <ds:schemaRef ds:uri="http://schemas.microsoft.com/sharepoint/v3/contenttype/forms"/>
  </ds:schemaRefs>
</ds:datastoreItem>
</file>

<file path=customXml/itemProps4.xml><?xml version="1.0" encoding="utf-8"?>
<ds:datastoreItem xmlns:ds="http://schemas.openxmlformats.org/officeDocument/2006/customXml" ds:itemID="{6B41EBCC-7322-4ED6-8453-CAD853DF8F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3250c0-b06e-43b8-aa1e-38f9e1d211f0"/>
    <ds:schemaRef ds:uri="071b04ae-6511-4c5c-987f-a5c8e8697188"/>
    <ds:schemaRef ds:uri="aa7dacaa-5128-4598-be33-dd1157aa3b68"/>
    <ds:schemaRef ds:uri="2b728aaa-8c91-4529-a988-c81a101032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363</TotalTime>
  <Words>4615</Words>
  <Application>Microsoft Office PowerPoint</Application>
  <PresentationFormat>Breedbeeld</PresentationFormat>
  <Paragraphs>1033</Paragraphs>
  <Slides>90</Slides>
  <Notes>71</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90</vt:i4>
      </vt:variant>
    </vt:vector>
  </HeadingPairs>
  <TitlesOfParts>
    <vt:vector size="99" baseType="lpstr">
      <vt:lpstr>Arial</vt:lpstr>
      <vt:lpstr>Calibri</vt:lpstr>
      <vt:lpstr>Flanders Art Sans Medium</vt:lpstr>
      <vt:lpstr>Flanders Sans beta 3 Medium</vt:lpstr>
      <vt:lpstr>FlandersArtSans-Bold</vt:lpstr>
      <vt:lpstr>FlandersArtSans-Light</vt:lpstr>
      <vt:lpstr>FlandersArtSans-Medium</vt:lpstr>
      <vt:lpstr>FlandersArtSans-Regular</vt:lpstr>
      <vt:lpstr>VISITFLANDERS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Conclusies</vt:lpstr>
      <vt:lpstr>Conclusies</vt:lpstr>
      <vt:lpstr>Conclusies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 Steyaert</dc:creator>
  <cp:lastModifiedBy>Clio Lambrechts</cp:lastModifiedBy>
  <cp:revision>12</cp:revision>
  <dcterms:created xsi:type="dcterms:W3CDTF">2023-08-21T14:30:12Z</dcterms:created>
  <dcterms:modified xsi:type="dcterms:W3CDTF">2023-10-05T08:34:11Z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0x0101000BC96EC65A011440AB9CC537084C79FF</vt:lpwstr>
  </property>
  <property fmtid="{D5CDD505-2E9C-101B-9397-08002B2CF9AE}" pid="3" name="Jaartal0">
    <vt:lpwstr>1212;#2023|66d6cf34-bda7-4e79-8223-90ced126d5fd</vt:lpwstr>
  </property>
  <property fmtid="{D5CDD505-2E9C-101B-9397-08002B2CF9AE}" pid="4" name="Taal.0">
    <vt:lpwstr>10</vt:lpwstr>
  </property>
  <property fmtid="{D5CDD505-2E9C-101B-9397-08002B2CF9AE}" pid="5" name="publiek0">
    <vt:lpwstr>11</vt:lpwstr>
  </property>
  <property fmtid="{D5CDD505-2E9C-101B-9397-08002B2CF9AE}" pid="6" name="Document status0">
    <vt:lpwstr>22;#Draft|d2c5986f-1c62-42af-b979-ee62ea3de0cf</vt:lpwstr>
  </property>
  <property fmtid="{D5CDD505-2E9C-101B-9397-08002B2CF9AE}" pid="7" name="Vertrouwelijk0">
    <vt:lpwstr>23</vt:lpwstr>
  </property>
  <property fmtid="{D5CDD505-2E9C-101B-9397-08002B2CF9AE}" pid="8" name="MediaServiceImageTags">
    <vt:lpwstr/>
  </property>
  <property fmtid="{D5CDD505-2E9C-101B-9397-08002B2CF9AE}" pid="9" name="_docset_NoMedatataSyncRequired">
    <vt:lpwstr>False</vt:lpwstr>
  </property>
</Properties>
</file>